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48" r:id="rId2"/>
  </p:sldMasterIdLst>
  <p:notesMasterIdLst>
    <p:notesMasterId r:id="rId19"/>
  </p:notesMasterIdLst>
  <p:handoutMasterIdLst>
    <p:handoutMasterId r:id="rId20"/>
  </p:handoutMasterIdLst>
  <p:sldIdLst>
    <p:sldId id="271" r:id="rId3"/>
    <p:sldId id="257" r:id="rId4"/>
    <p:sldId id="258" r:id="rId5"/>
    <p:sldId id="274" r:id="rId6"/>
    <p:sldId id="272" r:id="rId7"/>
    <p:sldId id="261" r:id="rId8"/>
    <p:sldId id="262" r:id="rId9"/>
    <p:sldId id="263" r:id="rId10"/>
    <p:sldId id="264" r:id="rId11"/>
    <p:sldId id="265" r:id="rId12"/>
    <p:sldId id="266" r:id="rId13"/>
    <p:sldId id="267" r:id="rId14"/>
    <p:sldId id="268" r:id="rId15"/>
    <p:sldId id="269" r:id="rId16"/>
    <p:sldId id="270" r:id="rId17"/>
    <p:sldId id="260" r:id="rId18"/>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C7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78315" autoAdjust="0"/>
  </p:normalViewPr>
  <p:slideViewPr>
    <p:cSldViewPr snapToGrid="0">
      <p:cViewPr varScale="1">
        <p:scale>
          <a:sx n="137" d="100"/>
          <a:sy n="137" d="100"/>
        </p:scale>
        <p:origin x="132" y="270"/>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7/18/2019</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7/18/2019</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itchFamily="34" charset="0"/>
                <a:cs typeface="Arial" pitchFamily="34" charset="0"/>
              </a:rPr>
              <a:t>This is an example of a </a:t>
            </a:r>
            <a:r>
              <a:rPr lang="en-US" b="1" dirty="0">
                <a:latin typeface="Arial" pitchFamily="34" charset="0"/>
                <a:cs typeface="Arial" pitchFamily="34" charset="0"/>
              </a:rPr>
              <a:t>Title Slide</a:t>
            </a:r>
            <a:r>
              <a:rPr lang="en-US" b="0" dirty="0">
                <a:latin typeface="Arial" pitchFamily="34" charset="0"/>
                <a:cs typeface="Arial" pitchFamily="34" charset="0"/>
              </a:rPr>
              <a:t>.</a:t>
            </a:r>
            <a:r>
              <a:rPr lang="en-US" b="0" baseline="0" dirty="0">
                <a:latin typeface="Arial" pitchFamily="34" charset="0"/>
                <a:cs typeface="Arial" pitchFamily="34" charset="0"/>
              </a:rPr>
              <a:t>  We need to convey Life Is On in everything we do, so try to </a:t>
            </a:r>
            <a:r>
              <a:rPr lang="en-US" baseline="0" dirty="0">
                <a:latin typeface="Arial" pitchFamily="34" charset="0"/>
                <a:cs typeface="Arial" pitchFamily="34" charset="0"/>
              </a:rPr>
              <a:t>lead with compelling images that are vibrant, authentic, and human. The human element should be apparent and within the context of a segment that we touch. </a:t>
            </a:r>
          </a:p>
          <a:p>
            <a:r>
              <a:rPr lang="en-US" baseline="0" dirty="0">
                <a:latin typeface="Arial" pitchFamily="34" charset="0"/>
                <a:cs typeface="Arial" pitchFamily="34" charset="0"/>
              </a:rPr>
              <a:t>To keep this PowerPoint template file size reduced, we included a small library of image choices in the </a:t>
            </a:r>
            <a:r>
              <a:rPr lang="en-US" b="1" baseline="0" dirty="0">
                <a:latin typeface="Arial" pitchFamily="34" charset="0"/>
                <a:cs typeface="Arial" pitchFamily="34" charset="0"/>
              </a:rPr>
              <a:t>Slide Master</a:t>
            </a:r>
            <a:r>
              <a:rPr lang="en-US" b="0" baseline="0" dirty="0">
                <a:latin typeface="Arial" pitchFamily="34" charset="0"/>
                <a:cs typeface="Arial" pitchFamily="34" charset="0"/>
              </a:rPr>
              <a:t> (under View). Y</a:t>
            </a:r>
            <a:r>
              <a:rPr lang="en-US" baseline="0" dirty="0">
                <a:latin typeface="Arial" pitchFamily="34" charset="0"/>
                <a:cs typeface="Arial" pitchFamily="34" charset="0"/>
              </a:rPr>
              <a:t>ou can also get them from the SE Asset Library: https://schneiderelectric.telescopeondemand.com</a:t>
            </a:r>
            <a:endParaRPr lang="en-US" dirty="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E7F34D1A-B7E5-DE48-8EA9-859D9DE6365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11</a:t>
            </a:fld>
            <a:endParaRPr lang="en-US" dirty="0"/>
          </a:p>
        </p:txBody>
      </p:sp>
    </p:spTree>
    <p:extLst>
      <p:ext uri="{BB962C8B-B14F-4D97-AF65-F5344CB8AC3E}">
        <p14:creationId xmlns:p14="http://schemas.microsoft.com/office/powerpoint/2010/main" val="2718847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12</a:t>
            </a:fld>
            <a:endParaRPr lang="en-US" dirty="0"/>
          </a:p>
        </p:txBody>
      </p:sp>
    </p:spTree>
    <p:extLst>
      <p:ext uri="{BB962C8B-B14F-4D97-AF65-F5344CB8AC3E}">
        <p14:creationId xmlns:p14="http://schemas.microsoft.com/office/powerpoint/2010/main" val="2207895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13</a:t>
            </a:fld>
            <a:endParaRPr lang="en-US" dirty="0"/>
          </a:p>
        </p:txBody>
      </p:sp>
    </p:spTree>
    <p:extLst>
      <p:ext uri="{BB962C8B-B14F-4D97-AF65-F5344CB8AC3E}">
        <p14:creationId xmlns:p14="http://schemas.microsoft.com/office/powerpoint/2010/main" val="507065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14</a:t>
            </a:fld>
            <a:endParaRPr lang="en-US" dirty="0"/>
          </a:p>
        </p:txBody>
      </p:sp>
    </p:spTree>
    <p:extLst>
      <p:ext uri="{BB962C8B-B14F-4D97-AF65-F5344CB8AC3E}">
        <p14:creationId xmlns:p14="http://schemas.microsoft.com/office/powerpoint/2010/main" val="285203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15</a:t>
            </a:fld>
            <a:endParaRPr lang="en-US" dirty="0"/>
          </a:p>
        </p:txBody>
      </p:sp>
    </p:spTree>
    <p:extLst>
      <p:ext uri="{BB962C8B-B14F-4D97-AF65-F5344CB8AC3E}">
        <p14:creationId xmlns:p14="http://schemas.microsoft.com/office/powerpoint/2010/main" val="3784527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itchFamily="34" charset="0"/>
                <a:cs typeface="Arial" pitchFamily="34" charset="0"/>
              </a:rPr>
              <a:t>Closing</a:t>
            </a:r>
            <a:r>
              <a:rPr lang="en-US" baseline="0" dirty="0">
                <a:latin typeface="Arial" pitchFamily="34" charset="0"/>
                <a:cs typeface="Arial" pitchFamily="34" charset="0"/>
              </a:rPr>
              <a:t> slide</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itchFamily="34" charset="0"/>
                <a:cs typeface="Arial" pitchFamily="34" charset="0"/>
              </a:rPr>
              <a:t>Agenda</a:t>
            </a:r>
            <a:r>
              <a:rPr lang="en-US" baseline="0" dirty="0">
                <a:latin typeface="Arial" pitchFamily="34" charset="0"/>
                <a:cs typeface="Arial" pitchFamily="34" charset="0"/>
              </a:rPr>
              <a:t> slide</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5</a:t>
            </a:fld>
            <a:endParaRPr lang="en-US" dirty="0"/>
          </a:p>
        </p:txBody>
      </p:sp>
    </p:spTree>
    <p:extLst>
      <p:ext uri="{BB962C8B-B14F-4D97-AF65-F5344CB8AC3E}">
        <p14:creationId xmlns:p14="http://schemas.microsoft.com/office/powerpoint/2010/main" val="36671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6</a:t>
            </a:fld>
            <a:endParaRPr lang="en-US" dirty="0"/>
          </a:p>
        </p:txBody>
      </p:sp>
    </p:spTree>
    <p:extLst>
      <p:ext uri="{BB962C8B-B14F-4D97-AF65-F5344CB8AC3E}">
        <p14:creationId xmlns:p14="http://schemas.microsoft.com/office/powerpoint/2010/main" val="1117227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7</a:t>
            </a:fld>
            <a:endParaRPr lang="en-US" dirty="0"/>
          </a:p>
        </p:txBody>
      </p:sp>
    </p:spTree>
    <p:extLst>
      <p:ext uri="{BB962C8B-B14F-4D97-AF65-F5344CB8AC3E}">
        <p14:creationId xmlns:p14="http://schemas.microsoft.com/office/powerpoint/2010/main" val="3393801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8</a:t>
            </a:fld>
            <a:endParaRPr lang="en-US" dirty="0"/>
          </a:p>
        </p:txBody>
      </p:sp>
    </p:spTree>
    <p:extLst>
      <p:ext uri="{BB962C8B-B14F-4D97-AF65-F5344CB8AC3E}">
        <p14:creationId xmlns:p14="http://schemas.microsoft.com/office/powerpoint/2010/main" val="1792959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9</a:t>
            </a:fld>
            <a:endParaRPr lang="en-US" dirty="0"/>
          </a:p>
        </p:txBody>
      </p:sp>
    </p:spTree>
    <p:extLst>
      <p:ext uri="{BB962C8B-B14F-4D97-AF65-F5344CB8AC3E}">
        <p14:creationId xmlns:p14="http://schemas.microsoft.com/office/powerpoint/2010/main" val="3048175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10</a:t>
            </a:fld>
            <a:endParaRPr lang="en-US" dirty="0"/>
          </a:p>
        </p:txBody>
      </p:sp>
    </p:spTree>
    <p:extLst>
      <p:ext uri="{BB962C8B-B14F-4D97-AF65-F5344CB8AC3E}">
        <p14:creationId xmlns:p14="http://schemas.microsoft.com/office/powerpoint/2010/main" val="1995549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sp>
        <p:nvSpPr>
          <p:cNvPr id="19" name="Espace réservé pour une image  18"/>
          <p:cNvSpPr>
            <a:spLocks noGrp="1"/>
          </p:cNvSpPr>
          <p:nvPr>
            <p:ph type="pic" sz="quarter" idx="14"/>
          </p:nvPr>
        </p:nvSpPr>
        <p:spPr>
          <a:xfrm>
            <a:off x="0" y="0"/>
            <a:ext cx="9144000" cy="4330794"/>
          </a:xfrm>
          <a:prstGeom prst="rect">
            <a:avLst/>
          </a:prstGeom>
          <a:solidFill>
            <a:schemeClr val="bg1">
              <a:lumMod val="95000"/>
            </a:schemeClr>
          </a:solidFill>
        </p:spPr>
        <p:txBody>
          <a:bodyPr lIns="91437" tIns="45718" rIns="91437" bIns="45718"/>
          <a:lstStyle>
            <a:lvl1pPr>
              <a:buNone/>
              <a:defRPr sz="1400">
                <a:solidFill>
                  <a:schemeClr val="bg1">
                    <a:lumMod val="85000"/>
                  </a:schemeClr>
                </a:solidFill>
              </a:defRPr>
            </a:lvl1pPr>
          </a:lstStyle>
          <a:p>
            <a:r>
              <a:rPr lang="en-US"/>
              <a:t>Click icon to add picture</a:t>
            </a:r>
            <a:endParaRPr lang="en-US" dirty="0"/>
          </a:p>
        </p:txBody>
      </p:sp>
      <p:sp>
        <p:nvSpPr>
          <p:cNvPr id="8" name="Title 1"/>
          <p:cNvSpPr>
            <a:spLocks noGrp="1"/>
          </p:cNvSpPr>
          <p:nvPr>
            <p:ph type="ctrTitle" hasCustomPrompt="1"/>
          </p:nvPr>
        </p:nvSpPr>
        <p:spPr>
          <a:xfrm>
            <a:off x="252415" y="2609224"/>
            <a:ext cx="8673872" cy="553998"/>
          </a:xfrm>
          <a:prstGeom prst="rect">
            <a:avLst/>
          </a:prstGeom>
        </p:spPr>
        <p:txBody>
          <a:bodyPr lIns="0" tIns="0" rIns="0" bIns="0" anchor="ctr" anchorCtr="0">
            <a:noAutofit/>
          </a:bodyPr>
          <a:lstStyle>
            <a:lvl1pPr marL="0" indent="0" algn="l">
              <a:buFont typeface="Arial"/>
              <a:buNone/>
              <a:defRPr sz="3600">
                <a:solidFill>
                  <a:schemeClr val="bg1"/>
                </a:solidFill>
              </a:defRPr>
            </a:lvl1pPr>
          </a:lstStyle>
          <a:p>
            <a:r>
              <a:rPr lang="en-US" dirty="0"/>
              <a:t>Presentation Title</a:t>
            </a:r>
          </a:p>
        </p:txBody>
      </p:sp>
      <p:sp>
        <p:nvSpPr>
          <p:cNvPr id="9" name="Subtitle 2"/>
          <p:cNvSpPr>
            <a:spLocks noGrp="1"/>
          </p:cNvSpPr>
          <p:nvPr>
            <p:ph type="subTitle" idx="1" hasCustomPrompt="1"/>
          </p:nvPr>
        </p:nvSpPr>
        <p:spPr>
          <a:xfrm>
            <a:off x="252415" y="3204247"/>
            <a:ext cx="8673872" cy="215444"/>
          </a:xfrm>
          <a:prstGeom prst="rect">
            <a:avLst/>
          </a:prstGeom>
        </p:spPr>
        <p:txBody>
          <a:bodyPr lIns="0" tIns="0" rIns="0" bIns="0">
            <a:noAutofit/>
          </a:bodyPr>
          <a:lstStyle>
            <a:lvl1pPr marL="0" indent="0" algn="l">
              <a:buNone/>
              <a:defRPr sz="1400" baseline="0">
                <a:solidFill>
                  <a:schemeClr val="bg1"/>
                </a:solidFill>
              </a:defRPr>
            </a:lvl1pPr>
            <a:lvl2pPr marL="457184" indent="0" algn="ctr">
              <a:buNone/>
              <a:defRPr>
                <a:solidFill>
                  <a:schemeClr val="tx1">
                    <a:tint val="75000"/>
                  </a:schemeClr>
                </a:solidFill>
              </a:defRPr>
            </a:lvl2pPr>
            <a:lvl3pPr marL="914367"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19" indent="0" algn="ctr">
              <a:buNone/>
              <a:defRPr>
                <a:solidFill>
                  <a:schemeClr val="tx1">
                    <a:tint val="75000"/>
                  </a:schemeClr>
                </a:solidFill>
              </a:defRPr>
            </a:lvl6pPr>
            <a:lvl7pPr marL="2743103" indent="0" algn="ctr">
              <a:buNone/>
              <a:defRPr>
                <a:solidFill>
                  <a:schemeClr val="tx1">
                    <a:tint val="75000"/>
                  </a:schemeClr>
                </a:solidFill>
              </a:defRPr>
            </a:lvl7pPr>
            <a:lvl8pPr marL="3200287" indent="0" algn="ctr">
              <a:buNone/>
              <a:defRPr>
                <a:solidFill>
                  <a:schemeClr val="tx1">
                    <a:tint val="75000"/>
                  </a:schemeClr>
                </a:solidFill>
              </a:defRPr>
            </a:lvl8pPr>
            <a:lvl9pPr marL="3657471"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print"/>
          <a:stretch>
            <a:fillRect/>
          </a:stretch>
        </p:blipFill>
        <p:spPr>
          <a:xfrm>
            <a:off x="7067034" y="4494997"/>
            <a:ext cx="2041798" cy="562953"/>
          </a:xfrm>
          <a:prstGeom prst="rect">
            <a:avLst/>
          </a:prstGeom>
        </p:spPr>
      </p:pic>
      <p:sp>
        <p:nvSpPr>
          <p:cNvPr id="14" name="Footer Placeholder 4"/>
          <p:cNvSpPr>
            <a:spLocks noGrp="1"/>
          </p:cNvSpPr>
          <p:nvPr>
            <p:ph type="ftr" sz="quarter" idx="3"/>
          </p:nvPr>
        </p:nvSpPr>
        <p:spPr>
          <a:xfrm>
            <a:off x="252415" y="4857155"/>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dirty="0"/>
              <a:t>Confidential Property of Schneider Electric  </a:t>
            </a:r>
          </a:p>
        </p:txBody>
      </p:sp>
      <p:sp>
        <p:nvSpPr>
          <p:cNvPr id="21" name="Espace réservé du texte 20"/>
          <p:cNvSpPr>
            <a:spLocks noGrp="1"/>
          </p:cNvSpPr>
          <p:nvPr>
            <p:ph type="body" sz="quarter" idx="15" hasCustomPrompt="1"/>
          </p:nvPr>
        </p:nvSpPr>
        <p:spPr>
          <a:xfrm>
            <a:off x="0" y="3573629"/>
            <a:ext cx="9144000" cy="761890"/>
          </a:xfrm>
          <a:prstGeom prst="rect">
            <a:avLst/>
          </a:prstGeom>
          <a:solidFill>
            <a:schemeClr val="tx2">
              <a:alpha val="80000"/>
            </a:schemeClr>
          </a:solidFill>
        </p:spPr>
        <p:txBody>
          <a:bodyPr lIns="91437" tIns="45718" rIns="91437" bIns="45718"/>
          <a:lstStyle>
            <a:lvl1pPr marL="178299" indent="-2362">
              <a:buNone/>
              <a:defRPr sz="120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err="1"/>
              <a:t>Presented</a:t>
            </a:r>
            <a:r>
              <a:rPr lang="fr-FR" dirty="0"/>
              <a:t> by: </a:t>
            </a:r>
          </a:p>
          <a:p>
            <a:pPr lvl="0"/>
            <a:r>
              <a:rPr lang="fr-FR" dirty="0"/>
              <a:t>Date: </a:t>
            </a:r>
          </a:p>
          <a:p>
            <a:pPr lvl="0"/>
            <a:endParaRPr lang="fr-FR" dirty="0"/>
          </a:p>
          <a:p>
            <a:pPr lvl="0"/>
            <a:endParaRPr lang="fr-FR" dirty="0"/>
          </a:p>
          <a:p>
            <a:pPr lvl="0"/>
            <a:endParaRPr lang="fr-FR" dirty="0"/>
          </a:p>
          <a:p>
            <a:pPr lvl="0"/>
            <a:endParaRPr lang="fr-FR" dirty="0"/>
          </a:p>
          <a:p>
            <a:pPr lvl="0"/>
            <a:endParaRPr lang="fr-FR" dirty="0"/>
          </a:p>
        </p:txBody>
      </p:sp>
      <p:sp>
        <p:nvSpPr>
          <p:cNvPr id="13" name="Rectangle 12"/>
          <p:cNvSpPr/>
          <p:nvPr userDrawn="1"/>
        </p:nvSpPr>
        <p:spPr>
          <a:xfrm>
            <a:off x="0" y="4261502"/>
            <a:ext cx="9144000" cy="2019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dirty="0"/>
          </a:p>
        </p:txBody>
      </p:sp>
    </p:spTree>
    <p:extLst>
      <p:ext uri="{BB962C8B-B14F-4D97-AF65-F5344CB8AC3E}">
        <p14:creationId xmlns:p14="http://schemas.microsoft.com/office/powerpoint/2010/main" val="340194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llout w Image Light">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rgbClr val="00B0F0"/>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9474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wrap="square"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wrap="square"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1992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1" name="Picture 10"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45108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_Divider_Image">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9" name="Footer Placeholder 4"/>
          <p:cNvSpPr>
            <a:spLocks noGrp="1"/>
          </p:cNvSpPr>
          <p:nvPr>
            <p:ph type="ftr" sz="quarter" idx="3"/>
          </p:nvPr>
        </p:nvSpPr>
        <p:spPr>
          <a:xfrm>
            <a:off x="252414" y="4857155"/>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7" name="Picture 6" descr="schneider_LIO_White_RGB.png"/>
          <p:cNvPicPr>
            <a:picLocks noChangeAspect="1"/>
          </p:cNvPicPr>
          <p:nvPr userDrawn="1"/>
        </p:nvPicPr>
        <p:blipFill>
          <a:blip r:embed="rId2" cstate="print"/>
          <a:stretch>
            <a:fillRect/>
          </a:stretch>
        </p:blipFill>
        <p:spPr>
          <a:xfrm>
            <a:off x="7105948" y="4510059"/>
            <a:ext cx="1907005" cy="525789"/>
          </a:xfrm>
          <a:prstGeom prst="rect">
            <a:avLst/>
          </a:prstGeom>
        </p:spPr>
      </p:pic>
      <p:sp>
        <p:nvSpPr>
          <p:cNvPr id="12"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1966" tIns="0" rIns="0" bIns="0" anchor="ctr" anchorCtr="0"/>
          <a:lstStyle>
            <a:lvl1pPr algn="l">
              <a:defRPr sz="2400" baseline="0">
                <a:solidFill>
                  <a:srgbClr val="FFFFFF"/>
                </a:solidFill>
              </a:defRPr>
            </a:lvl1pPr>
          </a:lstStyle>
          <a:p>
            <a:r>
              <a:rPr lang="en-US" dirty="0"/>
              <a:t>Click To Edit Section Title</a:t>
            </a:r>
          </a:p>
        </p:txBody>
      </p:sp>
      <p:sp>
        <p:nvSpPr>
          <p:cNvPr id="13" name="Text Placeholder 9"/>
          <p:cNvSpPr>
            <a:spLocks noGrp="1"/>
          </p:cNvSpPr>
          <p:nvPr>
            <p:ph type="body" sz="quarter" idx="11" hasCustomPrompt="1"/>
          </p:nvPr>
        </p:nvSpPr>
        <p:spPr>
          <a:xfrm>
            <a:off x="0" y="2900387"/>
            <a:ext cx="9144000" cy="373063"/>
          </a:xfrm>
          <a:prstGeom prst="rect">
            <a:avLst/>
          </a:prstGeom>
          <a:solidFill>
            <a:schemeClr val="tx2"/>
          </a:solidFill>
        </p:spPr>
        <p:txBody>
          <a:bodyPr lIns="251966"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528318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Master">
    <p:bg>
      <p:bgPr>
        <a:solidFill>
          <a:schemeClr val="tx2"/>
        </a:solidFill>
        <a:effectLst/>
      </p:bgPr>
    </p:bg>
    <p:spTree>
      <p:nvGrpSpPr>
        <p:cNvPr id="1" name=""/>
        <p:cNvGrpSpPr/>
        <p:nvPr/>
      </p:nvGrpSpPr>
      <p:grpSpPr>
        <a:xfrm>
          <a:off x="0" y="0"/>
          <a:ext cx="0" cy="0"/>
          <a:chOff x="0" y="0"/>
          <a:chExt cx="0" cy="0"/>
        </a:xfrm>
      </p:grpSpPr>
      <p:pic>
        <p:nvPicPr>
          <p:cNvPr id="4" name="Picture 3" descr="schneider_LIO_White_RGB.png"/>
          <p:cNvPicPr>
            <a:picLocks noChangeAspect="1"/>
          </p:cNvPicPr>
          <p:nvPr userDrawn="1"/>
        </p:nvPicPr>
        <p:blipFill>
          <a:blip r:embed="rId2" cstate="print"/>
          <a:stretch>
            <a:fillRect/>
          </a:stretch>
        </p:blipFill>
        <p:spPr>
          <a:xfrm>
            <a:off x="2769124" y="1958662"/>
            <a:ext cx="3559382" cy="981372"/>
          </a:xfrm>
          <a:prstGeom prst="rect">
            <a:avLst/>
          </a:prstGeom>
        </p:spPr>
      </p:pic>
    </p:spTree>
    <p:extLst>
      <p:ext uri="{BB962C8B-B14F-4D97-AF65-F5344CB8AC3E}">
        <p14:creationId xmlns:p14="http://schemas.microsoft.com/office/powerpoint/2010/main" val="3037047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column w/ callout">
    <p:spTree>
      <p:nvGrpSpPr>
        <p:cNvPr id="1" name=""/>
        <p:cNvGrpSpPr/>
        <p:nvPr/>
      </p:nvGrpSpPr>
      <p:grpSpPr>
        <a:xfrm>
          <a:off x="0" y="0"/>
          <a:ext cx="0" cy="0"/>
          <a:chOff x="0" y="0"/>
          <a:chExt cx="0" cy="0"/>
        </a:xfrm>
      </p:grpSpPr>
      <p:sp>
        <p:nvSpPr>
          <p:cNvPr id="15" name="Text Placeholder 11"/>
          <p:cNvSpPr>
            <a:spLocks noGrp="1"/>
          </p:cNvSpPr>
          <p:nvPr>
            <p:ph type="body" sz="quarter" idx="13" hasCustomPrompt="1"/>
          </p:nvPr>
        </p:nvSpPr>
        <p:spPr>
          <a:xfrm>
            <a:off x="6192839" y="4066302"/>
            <a:ext cx="269875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caption to the chart goes here</a:t>
            </a:r>
          </a:p>
        </p:txBody>
      </p:sp>
      <p:cxnSp>
        <p:nvCxnSpPr>
          <p:cNvPr id="9" name="Straight Connector 8"/>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3" name="Text Placeholder 11"/>
          <p:cNvSpPr>
            <a:spLocks noGrp="1"/>
          </p:cNvSpPr>
          <p:nvPr>
            <p:ph type="body" sz="quarter" idx="16" hasCustomPrompt="1"/>
          </p:nvPr>
        </p:nvSpPr>
        <p:spPr>
          <a:xfrm>
            <a:off x="258055" y="4066302"/>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18"/>
          </p:nvPr>
        </p:nvSpPr>
        <p:spPr>
          <a:xfrm>
            <a:off x="258054" y="1202024"/>
            <a:ext cx="5574419" cy="2300091"/>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9"/>
          </p:nvPr>
        </p:nvSpPr>
        <p:spPr>
          <a:xfrm>
            <a:off x="6192838" y="1201738"/>
            <a:ext cx="2698750" cy="2287696"/>
          </a:xfrm>
        </p:spPr>
        <p:txBody>
          <a:bodyPr>
            <a:noAutofit/>
          </a:bodyPr>
          <a:lstStyle>
            <a:lvl1pPr>
              <a:defRPr sz="1200"/>
            </a:lvl1pPr>
            <a:lvl2pPr>
              <a:defRPr sz="1100"/>
            </a:lvl2pPr>
            <a:lvl3pPr>
              <a:defRPr sz="1000"/>
            </a:lvl3pPr>
            <a:lvl4pPr>
              <a:defRPr sz="10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2"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749794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067016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column">
    <p:spTree>
      <p:nvGrpSpPr>
        <p:cNvPr id="1" name=""/>
        <p:cNvGrpSpPr/>
        <p:nvPr/>
      </p:nvGrpSpPr>
      <p:grpSpPr>
        <a:xfrm>
          <a:off x="0" y="0"/>
          <a:ext cx="0" cy="0"/>
          <a:chOff x="0" y="0"/>
          <a:chExt cx="0" cy="0"/>
        </a:xfrm>
      </p:grpSpPr>
      <p:sp>
        <p:nvSpPr>
          <p:cNvPr id="20" name="Text Placeholder 11"/>
          <p:cNvSpPr>
            <a:spLocks noGrp="1"/>
          </p:cNvSpPr>
          <p:nvPr>
            <p:ph type="body" sz="quarter" idx="13" hasCustomPrompt="1"/>
          </p:nvPr>
        </p:nvSpPr>
        <p:spPr>
          <a:xfrm>
            <a:off x="252414" y="4066302"/>
            <a:ext cx="558006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4" name="Content Placeholder 3"/>
          <p:cNvSpPr>
            <a:spLocks noGrp="1"/>
          </p:cNvSpPr>
          <p:nvPr>
            <p:ph sz="quarter" idx="17"/>
          </p:nvPr>
        </p:nvSpPr>
        <p:spPr>
          <a:xfrm>
            <a:off x="252413" y="1203326"/>
            <a:ext cx="5580062" cy="271703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1"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755880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ne-column stacked">
    <p:spTree>
      <p:nvGrpSpPr>
        <p:cNvPr id="1" name=""/>
        <p:cNvGrpSpPr/>
        <p:nvPr/>
      </p:nvGrpSpPr>
      <p:grpSpPr>
        <a:xfrm>
          <a:off x="0" y="0"/>
          <a:ext cx="0" cy="0"/>
          <a:chOff x="0" y="0"/>
          <a:chExt cx="0" cy="0"/>
        </a:xfrm>
      </p:grpSpPr>
      <p:sp>
        <p:nvSpPr>
          <p:cNvPr id="11" name="Content Placeholder 5"/>
          <p:cNvSpPr>
            <a:spLocks noGrp="1"/>
          </p:cNvSpPr>
          <p:nvPr>
            <p:ph sz="quarter" idx="34"/>
          </p:nvPr>
        </p:nvSpPr>
        <p:spPr>
          <a:xfrm>
            <a:off x="247390" y="3037460"/>
            <a:ext cx="5574419" cy="1471478"/>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 Placeholder 11"/>
          <p:cNvSpPr>
            <a:spLocks noGrp="1"/>
          </p:cNvSpPr>
          <p:nvPr>
            <p:ph type="body" sz="quarter" idx="16" hasCustomPrompt="1"/>
          </p:nvPr>
        </p:nvSpPr>
        <p:spPr>
          <a:xfrm>
            <a:off x="252414" y="2674811"/>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0" hasCustomPrompt="1"/>
          </p:nvPr>
        </p:nvSpPr>
        <p:spPr>
          <a:xfrm>
            <a:off x="258057" y="4569743"/>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23"/>
          </p:nvPr>
        </p:nvSpPr>
        <p:spPr>
          <a:xfrm>
            <a:off x="248010" y="1213547"/>
            <a:ext cx="5574419" cy="1370903"/>
          </a:xfrm>
        </p:spPr>
        <p:txBody>
          <a:bodyPr>
            <a:noAutofit/>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4"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2775204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column">
    <p:spTree>
      <p:nvGrpSpPr>
        <p:cNvPr id="1" name=""/>
        <p:cNvGrpSpPr/>
        <p:nvPr/>
      </p:nvGrpSpPr>
      <p:grpSpPr>
        <a:xfrm>
          <a:off x="0" y="0"/>
          <a:ext cx="0" cy="0"/>
          <a:chOff x="0" y="0"/>
          <a:chExt cx="0" cy="0"/>
        </a:xfrm>
      </p:grpSpPr>
      <p:sp>
        <p:nvSpPr>
          <p:cNvPr id="14" name="Content Placeholder 2"/>
          <p:cNvSpPr>
            <a:spLocks noGrp="1"/>
          </p:cNvSpPr>
          <p:nvPr>
            <p:ph sz="quarter" idx="24"/>
          </p:nvPr>
        </p:nvSpPr>
        <p:spPr>
          <a:xfrm>
            <a:off x="4764969" y="1203325"/>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8" name="Text Placeholder 11"/>
          <p:cNvSpPr>
            <a:spLocks noGrp="1"/>
          </p:cNvSpPr>
          <p:nvPr>
            <p:ph type="body" sz="quarter" idx="15" hasCustomPrompt="1"/>
          </p:nvPr>
        </p:nvSpPr>
        <p:spPr>
          <a:xfrm>
            <a:off x="252414" y="4066302"/>
            <a:ext cx="4178298"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22"/>
          </p:nvPr>
        </p:nvSpPr>
        <p:spPr>
          <a:xfrm>
            <a:off x="247547" y="1209296"/>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592286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
            <a:ext cx="9144000" cy="2908710"/>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2150674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column comparison">
    <p:spTree>
      <p:nvGrpSpPr>
        <p:cNvPr id="1" name=""/>
        <p:cNvGrpSpPr/>
        <p:nvPr/>
      </p:nvGrpSpPr>
      <p:grpSpPr>
        <a:xfrm>
          <a:off x="0" y="0"/>
          <a:ext cx="0" cy="0"/>
          <a:chOff x="0" y="0"/>
          <a:chExt cx="0" cy="0"/>
        </a:xfrm>
      </p:grpSpPr>
      <p:sp>
        <p:nvSpPr>
          <p:cNvPr id="16" name="Content Placeholder 2"/>
          <p:cNvSpPr>
            <a:spLocks noGrp="1"/>
          </p:cNvSpPr>
          <p:nvPr>
            <p:ph sz="quarter" idx="22"/>
          </p:nvPr>
        </p:nvSpPr>
        <p:spPr>
          <a:xfrm>
            <a:off x="4764969" y="1203326"/>
            <a:ext cx="4172656"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2" name="Text Placeholder 11"/>
          <p:cNvSpPr>
            <a:spLocks noGrp="1"/>
          </p:cNvSpPr>
          <p:nvPr>
            <p:ph type="body" sz="quarter" idx="15" hasCustomPrompt="1"/>
          </p:nvPr>
        </p:nvSpPr>
        <p:spPr>
          <a:xfrm>
            <a:off x="252414" y="4066302"/>
            <a:ext cx="417829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cxnSp>
        <p:nvCxnSpPr>
          <p:cNvPr id="13" name="Straight Connector 12"/>
          <p:cNvCxnSpPr/>
          <p:nvPr userDrawn="1"/>
        </p:nvCxnSpPr>
        <p:spPr>
          <a:xfrm>
            <a:off x="4549718"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41903" y="1203327"/>
            <a:ext cx="4178299"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155325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48530" y="2698483"/>
            <a:ext cx="863353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11" name="Text Placeholder 11"/>
          <p:cNvSpPr>
            <a:spLocks noGrp="1"/>
          </p:cNvSpPr>
          <p:nvPr>
            <p:ph type="body" sz="quarter" idx="13" hasCustomPrompt="1"/>
          </p:nvPr>
        </p:nvSpPr>
        <p:spPr>
          <a:xfrm>
            <a:off x="4791076" y="4413143"/>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5" name="Text Placeholder 11"/>
          <p:cNvSpPr>
            <a:spLocks noGrp="1"/>
          </p:cNvSpPr>
          <p:nvPr>
            <p:ph type="body" sz="quarter" idx="16" hasCustomPrompt="1"/>
          </p:nvPr>
        </p:nvSpPr>
        <p:spPr>
          <a:xfrm>
            <a:off x="253293" y="4413143"/>
            <a:ext cx="409487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5" name="Content Placeholder 4"/>
          <p:cNvSpPr>
            <a:spLocks noGrp="1"/>
          </p:cNvSpPr>
          <p:nvPr>
            <p:ph sz="quarter" idx="24"/>
          </p:nvPr>
        </p:nvSpPr>
        <p:spPr>
          <a:xfrm>
            <a:off x="246633" y="1198258"/>
            <a:ext cx="8644953" cy="138619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25"/>
          </p:nvPr>
        </p:nvSpPr>
        <p:spPr>
          <a:xfrm>
            <a:off x="248530" y="2907433"/>
            <a:ext cx="4094871"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13"/>
          <p:cNvSpPr>
            <a:spLocks noGrp="1"/>
          </p:cNvSpPr>
          <p:nvPr>
            <p:ph sz="quarter" idx="26"/>
          </p:nvPr>
        </p:nvSpPr>
        <p:spPr>
          <a:xfrm>
            <a:off x="4791076" y="2907433"/>
            <a:ext cx="4100514"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6"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105443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411250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column compariso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cxnSp>
        <p:nvCxnSpPr>
          <p:cNvPr id="16" name="Straight Connector 15"/>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6076301"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2504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3" y="1203327"/>
            <a:ext cx="8639175" cy="1381124"/>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33"/>
          </p:nvPr>
        </p:nvSpPr>
        <p:spPr>
          <a:xfrm>
            <a:off x="252413" y="2872039"/>
            <a:ext cx="2683481"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Content Placeholder 14"/>
          <p:cNvSpPr>
            <a:spLocks noGrp="1"/>
          </p:cNvSpPr>
          <p:nvPr>
            <p:ph sz="quarter" idx="34"/>
          </p:nvPr>
        </p:nvSpPr>
        <p:spPr>
          <a:xfrm>
            <a:off x="3232554"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9" name="Content Placeholder 18"/>
          <p:cNvSpPr>
            <a:spLocks noGrp="1"/>
          </p:cNvSpPr>
          <p:nvPr>
            <p:ph sz="quarter" idx="35"/>
          </p:nvPr>
        </p:nvSpPr>
        <p:spPr>
          <a:xfrm>
            <a:off x="6192838"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 Placeholder 11"/>
          <p:cNvSpPr>
            <a:spLocks noGrp="1"/>
          </p:cNvSpPr>
          <p:nvPr>
            <p:ph type="body" sz="quarter" idx="18" hasCustomPrompt="1"/>
          </p:nvPr>
        </p:nvSpPr>
        <p:spPr>
          <a:xfrm>
            <a:off x="258056" y="2630753"/>
            <a:ext cx="863353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4" name="Text Placeholder 11"/>
          <p:cNvSpPr>
            <a:spLocks noGrp="1"/>
          </p:cNvSpPr>
          <p:nvPr>
            <p:ph type="body" sz="quarter" idx="13" hasCustomPrompt="1"/>
          </p:nvPr>
        </p:nvSpPr>
        <p:spPr>
          <a:xfrm>
            <a:off x="252414" y="4376263"/>
            <a:ext cx="268348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6" name="Text Placeholder 11"/>
          <p:cNvSpPr>
            <a:spLocks noGrp="1"/>
          </p:cNvSpPr>
          <p:nvPr>
            <p:ph type="body" sz="quarter" idx="21" hasCustomPrompt="1"/>
          </p:nvPr>
        </p:nvSpPr>
        <p:spPr>
          <a:xfrm>
            <a:off x="6192838"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4" hasCustomPrompt="1"/>
          </p:nvPr>
        </p:nvSpPr>
        <p:spPr>
          <a:xfrm>
            <a:off x="3232554"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1" name="Text Placeholder 11"/>
          <p:cNvSpPr>
            <a:spLocks noGrp="1"/>
          </p:cNvSpPr>
          <p:nvPr>
            <p:ph type="body" sz="quarter" idx="36"/>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22" name="Text Placeholder 13"/>
          <p:cNvSpPr>
            <a:spLocks noGrp="1"/>
          </p:cNvSpPr>
          <p:nvPr>
            <p:ph type="body" sz="quarter" idx="37"/>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orizontal Split">
    <p:spTree>
      <p:nvGrpSpPr>
        <p:cNvPr id="1" name=""/>
        <p:cNvGrpSpPr/>
        <p:nvPr/>
      </p:nvGrpSpPr>
      <p:grpSpPr>
        <a:xfrm>
          <a:off x="0" y="0"/>
          <a:ext cx="0" cy="0"/>
          <a:chOff x="0" y="0"/>
          <a:chExt cx="0" cy="0"/>
        </a:xfrm>
      </p:grpSpPr>
      <p:sp>
        <p:nvSpPr>
          <p:cNvPr id="21" name="Rectangle 20"/>
          <p:cNvSpPr/>
          <p:nvPr userDrawn="1"/>
        </p:nvSpPr>
        <p:spPr>
          <a:xfrm>
            <a:off x="0" y="1"/>
            <a:ext cx="9144000" cy="12761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5" name="Content Placeholder 4"/>
          <p:cNvSpPr>
            <a:spLocks noGrp="1"/>
          </p:cNvSpPr>
          <p:nvPr>
            <p:ph sz="quarter" idx="32"/>
          </p:nvPr>
        </p:nvSpPr>
        <p:spPr>
          <a:xfrm>
            <a:off x="252413" y="1735871"/>
            <a:ext cx="8639175" cy="264404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2" name="Rectangle 21"/>
          <p:cNvSpPr/>
          <p:nvPr userDrawn="1"/>
        </p:nvSpPr>
        <p:spPr>
          <a:xfrm>
            <a:off x="0" y="1105320"/>
            <a:ext cx="9144000" cy="371789"/>
          </a:xfrm>
          <a:prstGeom prst="rect">
            <a:avLst/>
          </a:prstGeom>
          <a:solidFill>
            <a:schemeClr val="bg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15" name="Text Placeholder 11"/>
          <p:cNvSpPr>
            <a:spLocks noGrp="1"/>
          </p:cNvSpPr>
          <p:nvPr>
            <p:ph type="body" sz="quarter" idx="33"/>
          </p:nvPr>
        </p:nvSpPr>
        <p:spPr>
          <a:xfrm>
            <a:off x="252413" y="230187"/>
            <a:ext cx="8647112" cy="369332"/>
          </a:xfrm>
        </p:spPr>
        <p:txBody>
          <a:bodyPr>
            <a:noAutofit/>
          </a:bodyPr>
          <a:lstStyle>
            <a:lvl1pPr>
              <a:buFontTx/>
              <a:buNone/>
              <a:defRPr sz="2400">
                <a:solidFill>
                  <a:schemeClr val="bg1"/>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6" name="Text Placeholder 13"/>
          <p:cNvSpPr>
            <a:spLocks noGrp="1"/>
          </p:cNvSpPr>
          <p:nvPr>
            <p:ph type="body" sz="quarter" idx="34"/>
          </p:nvPr>
        </p:nvSpPr>
        <p:spPr>
          <a:xfrm>
            <a:off x="252413" y="683366"/>
            <a:ext cx="8647112" cy="253916"/>
          </a:xfrm>
        </p:spPr>
        <p:txBody>
          <a:bodyPr>
            <a:noAutofit/>
          </a:bodyPr>
          <a:lstStyle>
            <a:lvl1pPr marL="358762" indent="-342888">
              <a:buFontTx/>
              <a:buNone/>
              <a:defRPr sz="1600">
                <a:solidFill>
                  <a:schemeClr val="bg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690617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Slide_1">
    <p:spTree>
      <p:nvGrpSpPr>
        <p:cNvPr id="1" name=""/>
        <p:cNvGrpSpPr/>
        <p:nvPr/>
      </p:nvGrpSpPr>
      <p:grpSpPr>
        <a:xfrm>
          <a:off x="0" y="0"/>
          <a:ext cx="0" cy="0"/>
          <a:chOff x="0" y="0"/>
          <a:chExt cx="0" cy="0"/>
        </a:xfrm>
      </p:grpSpPr>
      <p:sp>
        <p:nvSpPr>
          <p:cNvPr id="19" name="Espace réservé pour une image  18"/>
          <p:cNvSpPr>
            <a:spLocks noGrp="1"/>
          </p:cNvSpPr>
          <p:nvPr>
            <p:ph type="pic" sz="quarter" idx="14"/>
          </p:nvPr>
        </p:nvSpPr>
        <p:spPr>
          <a:xfrm>
            <a:off x="0" y="0"/>
            <a:ext cx="9144000" cy="4330794"/>
          </a:xfrm>
          <a:prstGeom prst="rect">
            <a:avLst/>
          </a:prstGeom>
          <a:solidFill>
            <a:schemeClr val="bg1">
              <a:lumMod val="95000"/>
            </a:schemeClr>
          </a:solidFill>
        </p:spPr>
        <p:txBody>
          <a:bodyPr lIns="91437" tIns="45718" rIns="91437" bIns="45718"/>
          <a:lstStyle>
            <a:lvl1pPr>
              <a:buNone/>
              <a:defRPr sz="1400">
                <a:solidFill>
                  <a:schemeClr val="bg1">
                    <a:lumMod val="85000"/>
                  </a:schemeClr>
                </a:solidFill>
              </a:defRPr>
            </a:lvl1pPr>
          </a:lstStyle>
          <a:p>
            <a:r>
              <a:rPr lang="en-US"/>
              <a:t>Click icon to add picture</a:t>
            </a:r>
            <a:endParaRPr lang="en-US" dirty="0"/>
          </a:p>
        </p:txBody>
      </p:sp>
      <p:sp>
        <p:nvSpPr>
          <p:cNvPr id="8" name="Title 1"/>
          <p:cNvSpPr>
            <a:spLocks noGrp="1"/>
          </p:cNvSpPr>
          <p:nvPr>
            <p:ph type="ctrTitle" hasCustomPrompt="1"/>
          </p:nvPr>
        </p:nvSpPr>
        <p:spPr>
          <a:xfrm>
            <a:off x="252415" y="2609224"/>
            <a:ext cx="8673872" cy="553998"/>
          </a:xfrm>
          <a:prstGeom prst="rect">
            <a:avLst/>
          </a:prstGeom>
        </p:spPr>
        <p:txBody>
          <a:bodyPr lIns="0" tIns="0" rIns="0" bIns="0" anchor="ctr" anchorCtr="0">
            <a:noAutofit/>
          </a:bodyPr>
          <a:lstStyle>
            <a:lvl1pPr marL="0" indent="0" algn="l">
              <a:buFont typeface="Arial"/>
              <a:buNone/>
              <a:defRPr sz="3600">
                <a:solidFill>
                  <a:schemeClr val="bg1"/>
                </a:solidFill>
              </a:defRPr>
            </a:lvl1pPr>
          </a:lstStyle>
          <a:p>
            <a:r>
              <a:rPr lang="en-US" dirty="0"/>
              <a:t>Presentation Title</a:t>
            </a:r>
          </a:p>
        </p:txBody>
      </p:sp>
      <p:sp>
        <p:nvSpPr>
          <p:cNvPr id="9" name="Subtitle 2"/>
          <p:cNvSpPr>
            <a:spLocks noGrp="1"/>
          </p:cNvSpPr>
          <p:nvPr>
            <p:ph type="subTitle" idx="1" hasCustomPrompt="1"/>
          </p:nvPr>
        </p:nvSpPr>
        <p:spPr>
          <a:xfrm>
            <a:off x="252415" y="3204247"/>
            <a:ext cx="8673872" cy="215444"/>
          </a:xfrm>
          <a:prstGeom prst="rect">
            <a:avLst/>
          </a:prstGeom>
        </p:spPr>
        <p:txBody>
          <a:bodyPr lIns="0" tIns="0" rIns="0" bIns="0">
            <a:noAutofit/>
          </a:bodyPr>
          <a:lstStyle>
            <a:lvl1pPr marL="0" indent="0" algn="l">
              <a:buNone/>
              <a:defRPr sz="1400" baseline="0">
                <a:solidFill>
                  <a:schemeClr val="bg1"/>
                </a:solidFill>
              </a:defRPr>
            </a:lvl1pPr>
            <a:lvl2pPr marL="457184" indent="0" algn="ctr">
              <a:buNone/>
              <a:defRPr>
                <a:solidFill>
                  <a:schemeClr val="tx1">
                    <a:tint val="75000"/>
                  </a:schemeClr>
                </a:solidFill>
              </a:defRPr>
            </a:lvl2pPr>
            <a:lvl3pPr marL="914367"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19" indent="0" algn="ctr">
              <a:buNone/>
              <a:defRPr>
                <a:solidFill>
                  <a:schemeClr val="tx1">
                    <a:tint val="75000"/>
                  </a:schemeClr>
                </a:solidFill>
              </a:defRPr>
            </a:lvl6pPr>
            <a:lvl7pPr marL="2743103" indent="0" algn="ctr">
              <a:buNone/>
              <a:defRPr>
                <a:solidFill>
                  <a:schemeClr val="tx1">
                    <a:tint val="75000"/>
                  </a:schemeClr>
                </a:solidFill>
              </a:defRPr>
            </a:lvl7pPr>
            <a:lvl8pPr marL="3200287" indent="0" algn="ctr">
              <a:buNone/>
              <a:defRPr>
                <a:solidFill>
                  <a:schemeClr val="tx1">
                    <a:tint val="75000"/>
                  </a:schemeClr>
                </a:solidFill>
              </a:defRPr>
            </a:lvl8pPr>
            <a:lvl9pPr marL="3657471"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print"/>
          <a:stretch>
            <a:fillRect/>
          </a:stretch>
        </p:blipFill>
        <p:spPr>
          <a:xfrm>
            <a:off x="7067034" y="4494997"/>
            <a:ext cx="2041798" cy="562953"/>
          </a:xfrm>
          <a:prstGeom prst="rect">
            <a:avLst/>
          </a:prstGeom>
        </p:spPr>
      </p:pic>
      <p:sp>
        <p:nvSpPr>
          <p:cNvPr id="14" name="Footer Placeholder 4"/>
          <p:cNvSpPr>
            <a:spLocks noGrp="1"/>
          </p:cNvSpPr>
          <p:nvPr>
            <p:ph type="ftr" sz="quarter" idx="3"/>
          </p:nvPr>
        </p:nvSpPr>
        <p:spPr>
          <a:xfrm>
            <a:off x="252415" y="4857155"/>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dirty="0"/>
              <a:t>Confidential Property of Schneider Electric  </a:t>
            </a:r>
          </a:p>
        </p:txBody>
      </p:sp>
      <p:sp>
        <p:nvSpPr>
          <p:cNvPr id="21" name="Espace réservé du texte 20"/>
          <p:cNvSpPr>
            <a:spLocks noGrp="1"/>
          </p:cNvSpPr>
          <p:nvPr>
            <p:ph type="body" sz="quarter" idx="15" hasCustomPrompt="1"/>
          </p:nvPr>
        </p:nvSpPr>
        <p:spPr>
          <a:xfrm>
            <a:off x="0" y="3573629"/>
            <a:ext cx="9144000" cy="761890"/>
          </a:xfrm>
          <a:prstGeom prst="rect">
            <a:avLst/>
          </a:prstGeom>
          <a:solidFill>
            <a:schemeClr val="tx2">
              <a:alpha val="80000"/>
            </a:schemeClr>
          </a:solidFill>
        </p:spPr>
        <p:txBody>
          <a:bodyPr lIns="91437" tIns="45718" rIns="91437" bIns="45718"/>
          <a:lstStyle>
            <a:lvl1pPr marL="178299" indent="-2362">
              <a:buNone/>
              <a:defRPr sz="120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err="1"/>
              <a:t>Presented</a:t>
            </a:r>
            <a:r>
              <a:rPr lang="fr-FR" dirty="0"/>
              <a:t> by: </a:t>
            </a:r>
          </a:p>
          <a:p>
            <a:pPr lvl="0"/>
            <a:r>
              <a:rPr lang="fr-FR" dirty="0"/>
              <a:t>Date: </a:t>
            </a:r>
          </a:p>
          <a:p>
            <a:pPr lvl="0"/>
            <a:endParaRPr lang="fr-FR" dirty="0"/>
          </a:p>
          <a:p>
            <a:pPr lvl="0"/>
            <a:endParaRPr lang="fr-FR" dirty="0"/>
          </a:p>
          <a:p>
            <a:pPr lvl="0"/>
            <a:endParaRPr lang="fr-FR" dirty="0"/>
          </a:p>
          <a:p>
            <a:pPr lvl="0"/>
            <a:endParaRPr lang="fr-FR" dirty="0"/>
          </a:p>
          <a:p>
            <a:pPr lvl="0"/>
            <a:endParaRPr lang="fr-FR" dirty="0"/>
          </a:p>
        </p:txBody>
      </p:sp>
      <p:sp>
        <p:nvSpPr>
          <p:cNvPr id="13" name="Rectangle 12"/>
          <p:cNvSpPr/>
          <p:nvPr userDrawn="1"/>
        </p:nvSpPr>
        <p:spPr>
          <a:xfrm>
            <a:off x="0" y="4261502"/>
            <a:ext cx="9144000" cy="2019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dirty="0"/>
          </a:p>
        </p:txBody>
      </p:sp>
    </p:spTree>
    <p:extLst>
      <p:ext uri="{BB962C8B-B14F-4D97-AF65-F5344CB8AC3E}">
        <p14:creationId xmlns:p14="http://schemas.microsoft.com/office/powerpoint/2010/main" val="217453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w/ Image Option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69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rizontal Section Title">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0"/>
            <a:ext cx="9144000" cy="1981308"/>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8"/>
            <a:ext cx="9144000" cy="3162191"/>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608245"/>
            <a:ext cx="9144000" cy="373063"/>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945837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w/ Green_Image  ">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565650" y="-2"/>
            <a:ext cx="4578351"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89434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hasCustomPrompt="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baseline="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dirty="0"/>
              <a:t>Agenda (edit text)</a:t>
            </a:r>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10" name="Rechteck 7"/>
          <p:cNvSpPr/>
          <p:nvPr userDrawn="1"/>
        </p:nvSpPr>
        <p:spPr>
          <a:xfrm>
            <a:off x="5032059" y="274283"/>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chemeClr val="accent1"/>
              </a:solidFill>
              <a:latin typeface="+mn-lt"/>
              <a:ea typeface="Arial Unicode MS" pitchFamily="34" charset="-128"/>
              <a:cs typeface="Arial" pitchFamily="34" charset="0"/>
            </a:endParaRPr>
          </a:p>
        </p:txBody>
      </p:sp>
      <p:sp>
        <p:nvSpPr>
          <p:cNvPr id="11" name="Rechteck 8"/>
          <p:cNvSpPr/>
          <p:nvPr userDrawn="1"/>
        </p:nvSpPr>
        <p:spPr>
          <a:xfrm>
            <a:off x="5616268" y="274288"/>
            <a:ext cx="32004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endParaRPr lang="en-US" sz="1300" b="1" dirty="0">
              <a:solidFill>
                <a:schemeClr val="accent1"/>
              </a:solidFill>
              <a:latin typeface="+mn-lt"/>
              <a:cs typeface="Arial" pitchFamily="34" charset="0"/>
            </a:endParaRPr>
          </a:p>
        </p:txBody>
      </p:sp>
      <p:sp>
        <p:nvSpPr>
          <p:cNvPr id="12" name="Rechteck 10"/>
          <p:cNvSpPr/>
          <p:nvPr userDrawn="1"/>
        </p:nvSpPr>
        <p:spPr>
          <a:xfrm>
            <a:off x="5028791" y="7858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13" name="Rechteck 11"/>
          <p:cNvSpPr/>
          <p:nvPr userDrawn="1"/>
        </p:nvSpPr>
        <p:spPr>
          <a:xfrm>
            <a:off x="5624172" y="7868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31" name="Rechteck 10"/>
          <p:cNvSpPr/>
          <p:nvPr userDrawn="1"/>
        </p:nvSpPr>
        <p:spPr>
          <a:xfrm>
            <a:off x="5028791" y="13001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32" name="Rechteck 11"/>
          <p:cNvSpPr/>
          <p:nvPr userDrawn="1"/>
        </p:nvSpPr>
        <p:spPr>
          <a:xfrm>
            <a:off x="5624172" y="13011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5" name="Rechteck 10"/>
          <p:cNvSpPr/>
          <p:nvPr userDrawn="1"/>
        </p:nvSpPr>
        <p:spPr>
          <a:xfrm>
            <a:off x="5028791" y="18145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6" name="Rechteck 11"/>
          <p:cNvSpPr/>
          <p:nvPr userDrawn="1"/>
        </p:nvSpPr>
        <p:spPr>
          <a:xfrm>
            <a:off x="5624172" y="18155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7" name="Rechteck 10"/>
          <p:cNvSpPr/>
          <p:nvPr userDrawn="1"/>
        </p:nvSpPr>
        <p:spPr>
          <a:xfrm>
            <a:off x="5028791" y="23288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8" name="Rechteck 11"/>
          <p:cNvSpPr/>
          <p:nvPr userDrawn="1"/>
        </p:nvSpPr>
        <p:spPr>
          <a:xfrm>
            <a:off x="5624172" y="23298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9" name="Rechteck 10"/>
          <p:cNvSpPr/>
          <p:nvPr userDrawn="1"/>
        </p:nvSpPr>
        <p:spPr>
          <a:xfrm>
            <a:off x="5028791" y="28622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0" name="Rechteck 11"/>
          <p:cNvSpPr/>
          <p:nvPr userDrawn="1"/>
        </p:nvSpPr>
        <p:spPr>
          <a:xfrm>
            <a:off x="5624172" y="28632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1" name="Rechteck 10"/>
          <p:cNvSpPr/>
          <p:nvPr userDrawn="1"/>
        </p:nvSpPr>
        <p:spPr>
          <a:xfrm>
            <a:off x="5028791" y="33956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2" name="Rechteck 11"/>
          <p:cNvSpPr/>
          <p:nvPr userDrawn="1"/>
        </p:nvSpPr>
        <p:spPr>
          <a:xfrm>
            <a:off x="5624172" y="33966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5" name="Rechteck 10"/>
          <p:cNvSpPr/>
          <p:nvPr userDrawn="1"/>
        </p:nvSpPr>
        <p:spPr>
          <a:xfrm>
            <a:off x="5028791" y="3919570"/>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6" name="Rechteck 11"/>
          <p:cNvSpPr/>
          <p:nvPr userDrawn="1"/>
        </p:nvSpPr>
        <p:spPr>
          <a:xfrm>
            <a:off x="5624172" y="3920561"/>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24" name="Text Placeholder 4"/>
          <p:cNvSpPr>
            <a:spLocks noGrp="1"/>
          </p:cNvSpPr>
          <p:nvPr userDrawn="1">
            <p:ph type="body" sz="quarter" idx="13" hasCustomPrompt="1"/>
          </p:nvPr>
        </p:nvSpPr>
        <p:spPr>
          <a:xfrm>
            <a:off x="5004100" y="382137"/>
            <a:ext cx="509596" cy="210641"/>
          </a:xfrm>
          <a:prstGeom prst="rect">
            <a:avLst/>
          </a:prstGeom>
        </p:spPr>
        <p:txBody>
          <a:bodyPr anchor="ctr"/>
          <a:lstStyle>
            <a:lvl1pPr algn="ctr">
              <a:buNone/>
              <a:defRPr sz="1300" b="1">
                <a:solidFill>
                  <a:schemeClr val="accent1"/>
                </a:solidFill>
              </a:defRPr>
            </a:lvl1pPr>
          </a:lstStyle>
          <a:p>
            <a:r>
              <a:rPr lang="en-US" dirty="0"/>
              <a:t>1</a:t>
            </a:r>
          </a:p>
        </p:txBody>
      </p:sp>
      <p:sp>
        <p:nvSpPr>
          <p:cNvPr id="23" name="Text Placeholder 4"/>
          <p:cNvSpPr>
            <a:spLocks noGrp="1"/>
          </p:cNvSpPr>
          <p:nvPr userDrawn="1">
            <p:ph type="body" sz="quarter" idx="12" hasCustomPrompt="1"/>
          </p:nvPr>
        </p:nvSpPr>
        <p:spPr>
          <a:xfrm>
            <a:off x="5629632" y="3957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6" name="Text Placeholder 4"/>
          <p:cNvSpPr>
            <a:spLocks noGrp="1"/>
          </p:cNvSpPr>
          <p:nvPr userDrawn="1">
            <p:ph type="body" sz="quarter" idx="15" hasCustomPrompt="1"/>
          </p:nvPr>
        </p:nvSpPr>
        <p:spPr>
          <a:xfrm>
            <a:off x="5006372" y="875737"/>
            <a:ext cx="509596" cy="210641"/>
          </a:xfrm>
          <a:prstGeom prst="rect">
            <a:avLst/>
          </a:prstGeom>
        </p:spPr>
        <p:txBody>
          <a:bodyPr anchor="ctr"/>
          <a:lstStyle>
            <a:lvl1pPr algn="ctr">
              <a:buNone/>
              <a:defRPr sz="1300" b="1">
                <a:solidFill>
                  <a:schemeClr val="accent1"/>
                </a:solidFill>
              </a:defRPr>
            </a:lvl1pPr>
          </a:lstStyle>
          <a:p>
            <a:r>
              <a:rPr lang="en-US" dirty="0"/>
              <a:t>2</a:t>
            </a:r>
          </a:p>
        </p:txBody>
      </p:sp>
      <p:sp>
        <p:nvSpPr>
          <p:cNvPr id="25" name="Text Placeholder 4"/>
          <p:cNvSpPr>
            <a:spLocks noGrp="1"/>
          </p:cNvSpPr>
          <p:nvPr userDrawn="1">
            <p:ph type="body" sz="quarter" idx="14" hasCustomPrompt="1"/>
          </p:nvPr>
        </p:nvSpPr>
        <p:spPr>
          <a:xfrm>
            <a:off x="5631904" y="8893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7" name="Text Placeholder 4"/>
          <p:cNvSpPr>
            <a:spLocks noGrp="1"/>
          </p:cNvSpPr>
          <p:nvPr userDrawn="1">
            <p:ph type="body" sz="quarter" idx="16" hasCustomPrompt="1"/>
          </p:nvPr>
        </p:nvSpPr>
        <p:spPr>
          <a:xfrm>
            <a:off x="4994996" y="1410281"/>
            <a:ext cx="509596" cy="210641"/>
          </a:xfrm>
          <a:prstGeom prst="rect">
            <a:avLst/>
          </a:prstGeom>
        </p:spPr>
        <p:txBody>
          <a:bodyPr anchor="ctr"/>
          <a:lstStyle>
            <a:lvl1pPr algn="ctr">
              <a:buNone/>
              <a:defRPr sz="1300" b="1">
                <a:solidFill>
                  <a:schemeClr val="accent1"/>
                </a:solidFill>
              </a:defRPr>
            </a:lvl1pPr>
          </a:lstStyle>
          <a:p>
            <a:r>
              <a:rPr lang="en-US" dirty="0"/>
              <a:t>3</a:t>
            </a:r>
          </a:p>
        </p:txBody>
      </p:sp>
      <p:sp>
        <p:nvSpPr>
          <p:cNvPr id="28" name="Text Placeholder 4"/>
          <p:cNvSpPr>
            <a:spLocks noGrp="1"/>
          </p:cNvSpPr>
          <p:nvPr userDrawn="1">
            <p:ph type="body" sz="quarter" idx="17" hasCustomPrompt="1"/>
          </p:nvPr>
        </p:nvSpPr>
        <p:spPr>
          <a:xfrm>
            <a:off x="5620528" y="1423929"/>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9" name="Text Placeholder 4"/>
          <p:cNvSpPr>
            <a:spLocks noGrp="1"/>
          </p:cNvSpPr>
          <p:nvPr userDrawn="1">
            <p:ph type="body" sz="quarter" idx="18" hasCustomPrompt="1"/>
          </p:nvPr>
        </p:nvSpPr>
        <p:spPr>
          <a:xfrm>
            <a:off x="4992724" y="1926633"/>
            <a:ext cx="509596" cy="210641"/>
          </a:xfrm>
          <a:prstGeom prst="rect">
            <a:avLst/>
          </a:prstGeom>
        </p:spPr>
        <p:txBody>
          <a:bodyPr anchor="ctr"/>
          <a:lstStyle>
            <a:lvl1pPr algn="ctr">
              <a:buNone/>
              <a:defRPr sz="1300" b="1">
                <a:solidFill>
                  <a:schemeClr val="accent1"/>
                </a:solidFill>
              </a:defRPr>
            </a:lvl1pPr>
          </a:lstStyle>
          <a:p>
            <a:r>
              <a:rPr lang="en-US" dirty="0"/>
              <a:t>4</a:t>
            </a:r>
          </a:p>
        </p:txBody>
      </p:sp>
      <p:sp>
        <p:nvSpPr>
          <p:cNvPr id="30" name="Text Placeholder 4"/>
          <p:cNvSpPr>
            <a:spLocks noGrp="1"/>
          </p:cNvSpPr>
          <p:nvPr userDrawn="1">
            <p:ph type="body" sz="quarter" idx="19" hasCustomPrompt="1"/>
          </p:nvPr>
        </p:nvSpPr>
        <p:spPr>
          <a:xfrm>
            <a:off x="5618256" y="19402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3" name="Text Placeholder 4"/>
          <p:cNvSpPr>
            <a:spLocks noGrp="1"/>
          </p:cNvSpPr>
          <p:nvPr userDrawn="1">
            <p:ph type="body" sz="quarter" idx="20" hasCustomPrompt="1"/>
          </p:nvPr>
        </p:nvSpPr>
        <p:spPr>
          <a:xfrm>
            <a:off x="4994996" y="2420233"/>
            <a:ext cx="509596" cy="210641"/>
          </a:xfrm>
          <a:prstGeom prst="rect">
            <a:avLst/>
          </a:prstGeom>
        </p:spPr>
        <p:txBody>
          <a:bodyPr anchor="ctr"/>
          <a:lstStyle>
            <a:lvl1pPr algn="ctr">
              <a:buNone/>
              <a:defRPr sz="1300" b="1">
                <a:solidFill>
                  <a:schemeClr val="accent1"/>
                </a:solidFill>
              </a:defRPr>
            </a:lvl1pPr>
          </a:lstStyle>
          <a:p>
            <a:r>
              <a:rPr lang="en-US" dirty="0"/>
              <a:t>5</a:t>
            </a:r>
          </a:p>
        </p:txBody>
      </p:sp>
      <p:sp>
        <p:nvSpPr>
          <p:cNvPr id="34" name="Text Placeholder 4"/>
          <p:cNvSpPr>
            <a:spLocks noGrp="1"/>
          </p:cNvSpPr>
          <p:nvPr userDrawn="1">
            <p:ph type="body" sz="quarter" idx="21" hasCustomPrompt="1"/>
          </p:nvPr>
        </p:nvSpPr>
        <p:spPr>
          <a:xfrm>
            <a:off x="5620528" y="24338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5" name="Text Placeholder 4"/>
          <p:cNvSpPr>
            <a:spLocks noGrp="1"/>
          </p:cNvSpPr>
          <p:nvPr userDrawn="1">
            <p:ph type="body" sz="quarter" idx="22" hasCustomPrompt="1"/>
          </p:nvPr>
        </p:nvSpPr>
        <p:spPr>
          <a:xfrm>
            <a:off x="4997268" y="2954777"/>
            <a:ext cx="509596" cy="210641"/>
          </a:xfrm>
          <a:prstGeom prst="rect">
            <a:avLst/>
          </a:prstGeom>
        </p:spPr>
        <p:txBody>
          <a:bodyPr anchor="ctr"/>
          <a:lstStyle>
            <a:lvl1pPr algn="ctr">
              <a:buNone/>
              <a:defRPr sz="1300" b="1">
                <a:solidFill>
                  <a:schemeClr val="accent1"/>
                </a:solidFill>
              </a:defRPr>
            </a:lvl1pPr>
          </a:lstStyle>
          <a:p>
            <a:r>
              <a:rPr lang="en-US" dirty="0"/>
              <a:t>6</a:t>
            </a:r>
          </a:p>
        </p:txBody>
      </p:sp>
      <p:sp>
        <p:nvSpPr>
          <p:cNvPr id="36" name="Text Placeholder 4"/>
          <p:cNvSpPr>
            <a:spLocks noGrp="1"/>
          </p:cNvSpPr>
          <p:nvPr userDrawn="1">
            <p:ph type="body" sz="quarter" idx="23" hasCustomPrompt="1"/>
          </p:nvPr>
        </p:nvSpPr>
        <p:spPr>
          <a:xfrm>
            <a:off x="5609152" y="296842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7" name="Text Placeholder 4"/>
          <p:cNvSpPr>
            <a:spLocks noGrp="1"/>
          </p:cNvSpPr>
          <p:nvPr userDrawn="1">
            <p:ph type="body" sz="quarter" idx="24" hasCustomPrompt="1"/>
          </p:nvPr>
        </p:nvSpPr>
        <p:spPr>
          <a:xfrm>
            <a:off x="4983620" y="3487049"/>
            <a:ext cx="509596" cy="210641"/>
          </a:xfrm>
          <a:prstGeom prst="rect">
            <a:avLst/>
          </a:prstGeom>
        </p:spPr>
        <p:txBody>
          <a:bodyPr anchor="ctr"/>
          <a:lstStyle>
            <a:lvl1pPr algn="ctr">
              <a:buNone/>
              <a:defRPr sz="1300" b="1">
                <a:solidFill>
                  <a:schemeClr val="accent1"/>
                </a:solidFill>
              </a:defRPr>
            </a:lvl1pPr>
          </a:lstStyle>
          <a:p>
            <a:r>
              <a:rPr lang="en-US" dirty="0"/>
              <a:t>7</a:t>
            </a:r>
          </a:p>
        </p:txBody>
      </p:sp>
      <p:sp>
        <p:nvSpPr>
          <p:cNvPr id="38" name="Text Placeholder 4"/>
          <p:cNvSpPr>
            <a:spLocks noGrp="1"/>
          </p:cNvSpPr>
          <p:nvPr userDrawn="1">
            <p:ph type="body" sz="quarter" idx="25" hasCustomPrompt="1"/>
          </p:nvPr>
        </p:nvSpPr>
        <p:spPr>
          <a:xfrm>
            <a:off x="5622800" y="3500697"/>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9" name="Text Placeholder 4"/>
          <p:cNvSpPr>
            <a:spLocks noGrp="1"/>
          </p:cNvSpPr>
          <p:nvPr userDrawn="1">
            <p:ph type="body" sz="quarter" idx="26" hasCustomPrompt="1"/>
          </p:nvPr>
        </p:nvSpPr>
        <p:spPr>
          <a:xfrm>
            <a:off x="4985892" y="4021593"/>
            <a:ext cx="509596" cy="210641"/>
          </a:xfrm>
          <a:prstGeom prst="rect">
            <a:avLst/>
          </a:prstGeom>
        </p:spPr>
        <p:txBody>
          <a:bodyPr anchor="ctr"/>
          <a:lstStyle>
            <a:lvl1pPr algn="ctr">
              <a:buNone/>
              <a:defRPr sz="1300" b="1">
                <a:solidFill>
                  <a:schemeClr val="accent1"/>
                </a:solidFill>
              </a:defRPr>
            </a:lvl1pPr>
          </a:lstStyle>
          <a:p>
            <a:r>
              <a:rPr lang="en-US" dirty="0"/>
              <a:t>8</a:t>
            </a:r>
          </a:p>
        </p:txBody>
      </p:sp>
      <p:sp>
        <p:nvSpPr>
          <p:cNvPr id="40" name="Text Placeholder 4"/>
          <p:cNvSpPr>
            <a:spLocks noGrp="1"/>
          </p:cNvSpPr>
          <p:nvPr userDrawn="1">
            <p:ph type="body" sz="quarter" idx="27" hasCustomPrompt="1"/>
          </p:nvPr>
        </p:nvSpPr>
        <p:spPr>
          <a:xfrm>
            <a:off x="5611424" y="4035241"/>
            <a:ext cx="3145878" cy="208365"/>
          </a:xfrm>
          <a:prstGeom prst="rect">
            <a:avLst/>
          </a:prstGeom>
        </p:spPr>
        <p:txBody>
          <a:bodyPr anchor="ctr"/>
          <a:lstStyle>
            <a:lvl1pPr>
              <a:buNone/>
              <a:defRPr sz="1300" b="1">
                <a:solidFill>
                  <a:schemeClr val="accent1"/>
                </a:solidFill>
              </a:defRPr>
            </a:lvl1pPr>
          </a:lstStyle>
          <a:p>
            <a:r>
              <a:rPr lang="en-US" dirty="0"/>
              <a:t>Edit text</a:t>
            </a:r>
          </a:p>
        </p:txBody>
      </p:sp>
    </p:spTree>
    <p:extLst>
      <p:ext uri="{BB962C8B-B14F-4D97-AF65-F5344CB8AC3E}">
        <p14:creationId xmlns:p14="http://schemas.microsoft.com/office/powerpoint/2010/main" val="1989434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w/ Image ">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3" y="0"/>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1"/>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2"/>
            <a:ext cx="3749962" cy="3418927"/>
          </a:xfrm>
          <a:prstGeom prst="rect">
            <a:avLst/>
          </a:prstGeom>
          <a:noFill/>
        </p:spPr>
        <p:txBody>
          <a:bodyPr vert="horz" wrap="square" lIns="0" tIns="0" rIns="0" bIns="0">
            <a:noAutofit/>
          </a:bodyPr>
          <a:lstStyle>
            <a:lvl1pPr marL="236538" indent="-236538">
              <a:buClr>
                <a:schemeClr val="tx2"/>
              </a:buClr>
              <a:buFont typeface="Arial" panose="020B0604020202020204" pitchFamily="34" charset="0"/>
              <a:buNone/>
              <a:defRPr sz="1800">
                <a:solidFill>
                  <a:schemeClr val="accent1"/>
                </a:solidFill>
              </a:defRPr>
            </a:lvl1pPr>
            <a:lvl2pPr marL="457200" indent="-220663">
              <a:buClr>
                <a:schemeClr val="tx2"/>
              </a:buClr>
              <a:buFont typeface="Arial" panose="020B0604020202020204" pitchFamily="34" charset="0"/>
              <a:buChar char="•"/>
              <a:defRPr sz="1600">
                <a:solidFill>
                  <a:schemeClr val="accent1"/>
                </a:solidFill>
              </a:defRPr>
            </a:lvl2pPr>
            <a:lvl3pPr marL="630238" indent="-173038">
              <a:buClr>
                <a:schemeClr val="tx2"/>
              </a:buClr>
              <a:buFont typeface="Arial" panose="020B0604020202020204" pitchFamily="34" charset="0"/>
              <a:buChar char="•"/>
              <a:defRPr sz="14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userDrawn="1"/>
        </p:nvSpPr>
        <p:spPr>
          <a:xfrm rot="5400000">
            <a:off x="1854991" y="2385218"/>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4" hasCustomPrompt="1"/>
          </p:nvPr>
        </p:nvSpPr>
        <p:spPr>
          <a:xfrm>
            <a:off x="4240208" y="0"/>
            <a:ext cx="746127" cy="5143500"/>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10" name="Picture 9"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1857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6" y="2175153"/>
            <a:ext cx="8633531" cy="369332"/>
          </a:xfrm>
          <a:prstGeom prst="rect">
            <a:avLst/>
          </a:prstGeom>
        </p:spPr>
        <p:txBody>
          <a:bodyPr lIns="0" tIns="0" rIns="0" bIns="0" anchor="ctr" anchorCtr="0">
            <a:no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6" y="2634497"/>
            <a:ext cx="8633531" cy="215444"/>
          </a:xfrm>
          <a:prstGeom prst="rect">
            <a:avLst/>
          </a:prstGeom>
        </p:spPr>
        <p:txBody>
          <a:bodyPr lIns="0" tIns="0" rIns="0" bIns="0" anchor="ctr" anchorCtr="0">
            <a:noAutofit/>
          </a:bodyPr>
          <a:lstStyle>
            <a:lvl1pPr marL="0" indent="0">
              <a:buNone/>
              <a:defRPr sz="1400" baseline="0">
                <a:solidFill>
                  <a:schemeClr val="accent1"/>
                </a:solidFill>
              </a:defRPr>
            </a:lvl1pPr>
          </a:lstStyle>
          <a:p>
            <a:pPr lvl="0"/>
            <a:r>
              <a:rPr lang="en-US" dirty="0"/>
              <a:t>Click To Edit Optional Subtitle</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5483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llout w Image Dark">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Tree>
    <p:extLst>
      <p:ext uri="{BB962C8B-B14F-4D97-AF65-F5344CB8AC3E}">
        <p14:creationId xmlns:p14="http://schemas.microsoft.com/office/powerpoint/2010/main" val="252164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sldLayoutIdLst>
    <p:sldLayoutId id="2147483667" r:id="rId1"/>
    <p:sldLayoutId id="2147483714" r:id="rId2"/>
    <p:sldLayoutId id="2147483715" r:id="rId3"/>
    <p:sldLayoutId id="2147483716" r:id="rId4"/>
    <p:sldLayoutId id="2147483717" r:id="rId5"/>
    <p:sldLayoutId id="2147483726"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7" y="230188"/>
            <a:ext cx="8633531" cy="369332"/>
          </a:xfrm>
          <a:prstGeom prst="rect">
            <a:avLst/>
          </a:prstGeom>
        </p:spPr>
        <p:txBody>
          <a:bodyPr vert="horz" lIns="0" tIns="0" rIns="0" bIns="0" rtlCol="0" anchor="t">
            <a:noAutofit/>
          </a:bodyPr>
          <a:lstStyle/>
          <a:p>
            <a:r>
              <a:rPr lang="en-US" dirty="0"/>
              <a:t>Click To Edit Title</a:t>
            </a:r>
          </a:p>
        </p:txBody>
      </p:sp>
      <p:sp>
        <p:nvSpPr>
          <p:cNvPr id="11" name="Text Placeholder 2"/>
          <p:cNvSpPr>
            <a:spLocks noGrp="1"/>
          </p:cNvSpPr>
          <p:nvPr>
            <p:ph type="body" idx="1"/>
          </p:nvPr>
        </p:nvSpPr>
        <p:spPr>
          <a:xfrm>
            <a:off x="252414" y="1203326"/>
            <a:ext cx="8639175" cy="317658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p:nvPicPr>
        <p:blipFill>
          <a:blip r:embed="rId15" cstate="print"/>
          <a:stretch>
            <a:fillRect/>
          </a:stretch>
        </p:blipFill>
        <p:spPr>
          <a:xfrm>
            <a:off x="7067034" y="4494997"/>
            <a:ext cx="2041798" cy="562953"/>
          </a:xfrm>
          <a:prstGeom prst="rect">
            <a:avLst/>
          </a:prstGeom>
        </p:spPr>
      </p:pic>
    </p:spTree>
    <p:extLst>
      <p:ext uri="{BB962C8B-B14F-4D97-AF65-F5344CB8AC3E}">
        <p14:creationId xmlns:p14="http://schemas.microsoft.com/office/powerpoint/2010/main" val="3699579025"/>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1" r:id="rId3"/>
    <p:sldLayoutId id="2147483676" r:id="rId4"/>
    <p:sldLayoutId id="2147483653" r:id="rId5"/>
    <p:sldLayoutId id="2147483661" r:id="rId6"/>
    <p:sldLayoutId id="2147483677" r:id="rId7"/>
    <p:sldLayoutId id="2147483660" r:id="rId8"/>
    <p:sldLayoutId id="2147483713" r:id="rId9"/>
    <p:sldLayoutId id="2147483678" r:id="rId10"/>
    <p:sldLayoutId id="2147483709" r:id="rId11"/>
    <p:sldLayoutId id="2147483710" r:id="rId12"/>
    <p:sldLayoutId id="2147483727" r:id="rId13"/>
  </p:sldLayoutIdLst>
  <p:hf hdr="0" dt="0"/>
  <p:txStyles>
    <p:titleStyle>
      <a:lvl1pPr algn="l" defTabSz="457184" rtl="0" eaLnBrk="1" latinLnBrk="0" hangingPunct="1">
        <a:spcBef>
          <a:spcPct val="0"/>
        </a:spcBef>
        <a:buNone/>
        <a:defRPr sz="2400" kern="1200">
          <a:solidFill>
            <a:srgbClr val="36C746"/>
          </a:solidFill>
          <a:latin typeface="Arial"/>
          <a:ea typeface="+mj-ea"/>
          <a:cs typeface="Arial"/>
        </a:defRPr>
      </a:lvl1pPr>
    </p:titleStyle>
    <p:bodyStyle>
      <a:lvl1pPr marL="173032" indent="-157158" algn="l" defTabSz="457184" rtl="0" eaLnBrk="1" latinLnBrk="0" hangingPunct="1">
        <a:spcBef>
          <a:spcPts val="500"/>
        </a:spcBef>
        <a:spcAft>
          <a:spcPts val="500"/>
        </a:spcAft>
        <a:buClr>
          <a:schemeClr val="bg2"/>
        </a:buClr>
        <a:buFont typeface="Arial" panose="020B0604020202020204" pitchFamily="34" charset="0"/>
        <a:buNone/>
        <a:defRPr sz="1500" kern="1200">
          <a:solidFill>
            <a:schemeClr val="accent1"/>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 typeface="Arial" pitchFamily="34" charset="0"/>
        <a:buChar char="•"/>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 typeface="Arial" pitchFamily="34" charset="0"/>
        <a:buChar char="‒"/>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 typeface="Arial" panose="020B0604020202020204" pitchFamily="34" charset="0"/>
        <a:buChar char="–"/>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 typeface="Arial" panose="020B0604020202020204" pitchFamily="34" charset="0"/>
        <a:buChar char="–"/>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4"/>
          </p:nvPr>
        </p:nvSpPr>
        <p:spPr/>
      </p:sp>
      <p:sp>
        <p:nvSpPr>
          <p:cNvPr id="12" name="Title 11"/>
          <p:cNvSpPr>
            <a:spLocks noGrp="1"/>
          </p:cNvSpPr>
          <p:nvPr>
            <p:ph type="ctrTitle"/>
          </p:nvPr>
        </p:nvSpPr>
        <p:spPr/>
        <p:txBody>
          <a:bodyPr/>
          <a:lstStyle/>
          <a:p>
            <a:br>
              <a:rPr lang="en-US" sz="2000" dirty="0">
                <a:solidFill>
                  <a:schemeClr val="tx1"/>
                </a:solidFill>
              </a:rPr>
            </a:br>
            <a:r>
              <a:rPr lang="en-US" sz="2000" dirty="0" err="1">
                <a:solidFill>
                  <a:schemeClr val="tx1"/>
                </a:solidFill>
              </a:rPr>
              <a:t>Ecostruxure</a:t>
            </a:r>
            <a:r>
              <a:rPr lang="en-US" sz="2000" dirty="0">
                <a:solidFill>
                  <a:schemeClr val="tx1"/>
                </a:solidFill>
              </a:rPr>
              <a:t> Power Build – Rapsody INT V2.1.2 Registration &amp; Login</a:t>
            </a:r>
            <a:br>
              <a:rPr lang="en-US" sz="2000" dirty="0"/>
            </a:br>
            <a:endParaRPr lang="en-US" sz="2000" dirty="0"/>
          </a:p>
        </p:txBody>
      </p:sp>
      <p:sp>
        <p:nvSpPr>
          <p:cNvPr id="13" name="Subtitle 12"/>
          <p:cNvSpPr>
            <a:spLocks noGrp="1"/>
          </p:cNvSpPr>
          <p:nvPr>
            <p:ph type="subTitle" idx="1"/>
          </p:nvPr>
        </p:nvSpPr>
        <p:spPr/>
        <p:txBody>
          <a:bodyPr/>
          <a:lstStyle/>
          <a:p>
            <a:endParaRPr lang="en-US" dirty="0"/>
          </a:p>
        </p:txBody>
      </p:sp>
      <p:sp>
        <p:nvSpPr>
          <p:cNvPr id="5" name="Footer Placeholder 4"/>
          <p:cNvSpPr>
            <a:spLocks noGrp="1"/>
          </p:cNvSpPr>
          <p:nvPr>
            <p:ph type="ftr" sz="quarter" idx="3"/>
          </p:nvPr>
        </p:nvSpPr>
        <p:spPr/>
        <p:txBody>
          <a:bodyPr/>
          <a:lstStyle/>
          <a:p>
            <a:r>
              <a:rPr lang="en-US"/>
              <a:t>Confidential Property of Schneider Electric  </a:t>
            </a:r>
            <a:endParaRPr lang="en-US" dirty="0"/>
          </a:p>
        </p:txBody>
      </p:sp>
      <p:sp>
        <p:nvSpPr>
          <p:cNvPr id="15" name="Text Placeholder 14"/>
          <p:cNvSpPr>
            <a:spLocks noGrp="1"/>
          </p:cNvSpPr>
          <p:nvPr>
            <p:ph type="body" sz="quarter" idx="15"/>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10</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Login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Now you can Open the Rapsody Window. Enter your newly created &amp; verified username &amp; Password</a:t>
            </a:r>
          </a:p>
          <a:p>
            <a:pPr indent="0">
              <a:spcBef>
                <a:spcPts val="0"/>
              </a:spcBef>
              <a:spcAft>
                <a:spcPts val="0"/>
              </a:spcAft>
            </a:pPr>
            <a:r>
              <a:rPr lang="en-US" sz="1200" dirty="0">
                <a:solidFill>
                  <a:schemeClr val="tx1"/>
                </a:solidFill>
              </a:rPr>
              <a:t>You will be able to successfully login to </a:t>
            </a:r>
            <a:r>
              <a:rPr lang="en-US" sz="1200" dirty="0" err="1">
                <a:solidFill>
                  <a:schemeClr val="tx1"/>
                </a:solidFill>
              </a:rPr>
              <a:t>Ecostruxure</a:t>
            </a:r>
            <a:r>
              <a:rPr lang="en-US" sz="1200" dirty="0">
                <a:solidFill>
                  <a:schemeClr val="tx1"/>
                </a:solidFill>
              </a:rPr>
              <a:t> Power Build – Rapsody &amp; start using the software.</a:t>
            </a:r>
          </a:p>
          <a:p>
            <a:pPr indent="0">
              <a:spcBef>
                <a:spcPts val="0"/>
              </a:spcBef>
              <a:spcAft>
                <a:spcPts val="0"/>
              </a:spcAft>
            </a:pPr>
            <a:r>
              <a:rPr lang="en-US" sz="1200" dirty="0">
                <a:solidFill>
                  <a:schemeClr val="tx1"/>
                </a:solidFill>
              </a:rPr>
              <a:t> </a:t>
            </a:r>
          </a:p>
        </p:txBody>
      </p:sp>
      <p:pic>
        <p:nvPicPr>
          <p:cNvPr id="10" name="Content Placeholder 9" descr="A screenshot of a social media post&#10;&#10;Description generated with very high confidence">
            <a:extLst>
              <a:ext uri="{FF2B5EF4-FFF2-40B4-BE49-F238E27FC236}">
                <a16:creationId xmlns:a16="http://schemas.microsoft.com/office/drawing/2014/main" id="{D88385F3-3E14-4EF6-9561-14862B07E809}"/>
              </a:ext>
            </a:extLst>
          </p:cNvPr>
          <p:cNvPicPr>
            <a:picLocks noGrp="1" noChangeAspect="1"/>
          </p:cNvPicPr>
          <p:nvPr>
            <p:ph sz="quarter" idx="31"/>
          </p:nvPr>
        </p:nvPicPr>
        <p:blipFill>
          <a:blip r:embed="rId3"/>
          <a:stretch>
            <a:fillRect/>
          </a:stretch>
        </p:blipFill>
        <p:spPr>
          <a:xfrm>
            <a:off x="342487" y="1116806"/>
            <a:ext cx="6109740" cy="3271044"/>
          </a:xfrm>
        </p:spPr>
      </p:pic>
    </p:spTree>
    <p:extLst>
      <p:ext uri="{BB962C8B-B14F-4D97-AF65-F5344CB8AC3E}">
        <p14:creationId xmlns:p14="http://schemas.microsoft.com/office/powerpoint/2010/main" val="1144754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11</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Reset Password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If you have forgotten your password – Click on the “Forgot your password” link to reset your password</a:t>
            </a:r>
          </a:p>
          <a:p>
            <a:pPr indent="0">
              <a:spcBef>
                <a:spcPts val="0"/>
              </a:spcBef>
              <a:spcAft>
                <a:spcPts val="0"/>
              </a:spcAft>
            </a:pPr>
            <a:r>
              <a:rPr lang="en-US" sz="1200" dirty="0">
                <a:solidFill>
                  <a:schemeClr val="tx1"/>
                </a:solidFill>
              </a:rPr>
              <a:t> </a:t>
            </a:r>
          </a:p>
        </p:txBody>
      </p:sp>
      <p:pic>
        <p:nvPicPr>
          <p:cNvPr id="8" name="Content Placeholder 7" descr="A screenshot of a social media post&#10;&#10;Description generated with very high confidence">
            <a:extLst>
              <a:ext uri="{FF2B5EF4-FFF2-40B4-BE49-F238E27FC236}">
                <a16:creationId xmlns:a16="http://schemas.microsoft.com/office/drawing/2014/main" id="{6E8581E0-E152-47D3-BFCF-279FED959A35}"/>
              </a:ext>
            </a:extLst>
          </p:cNvPr>
          <p:cNvPicPr>
            <a:picLocks noGrp="1" noChangeAspect="1"/>
          </p:cNvPicPr>
          <p:nvPr>
            <p:ph sz="quarter" idx="31"/>
          </p:nvPr>
        </p:nvPicPr>
        <p:blipFill>
          <a:blip r:embed="rId3"/>
          <a:stretch>
            <a:fillRect/>
          </a:stretch>
        </p:blipFill>
        <p:spPr>
          <a:xfrm>
            <a:off x="252413" y="1249045"/>
            <a:ext cx="5978162" cy="3176588"/>
          </a:xfrm>
        </p:spPr>
      </p:pic>
    </p:spTree>
    <p:extLst>
      <p:ext uri="{BB962C8B-B14F-4D97-AF65-F5344CB8AC3E}">
        <p14:creationId xmlns:p14="http://schemas.microsoft.com/office/powerpoint/2010/main" val="1611676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12</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Reset Password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Enter your email address. Click on “Reset Password”. An email with a link to reset your password will be sent to your email address.</a:t>
            </a:r>
          </a:p>
          <a:p>
            <a:pPr indent="0">
              <a:spcBef>
                <a:spcPts val="0"/>
              </a:spcBef>
              <a:spcAft>
                <a:spcPts val="0"/>
              </a:spcAft>
            </a:pPr>
            <a:r>
              <a:rPr lang="en-US" sz="1200" dirty="0">
                <a:solidFill>
                  <a:schemeClr val="tx1"/>
                </a:solidFill>
              </a:rPr>
              <a:t> </a:t>
            </a:r>
          </a:p>
        </p:txBody>
      </p:sp>
      <p:pic>
        <p:nvPicPr>
          <p:cNvPr id="8" name="Content Placeholder 7" descr="A screenshot of a social media post&#10;&#10;Description generated with very high confidence">
            <a:extLst>
              <a:ext uri="{FF2B5EF4-FFF2-40B4-BE49-F238E27FC236}">
                <a16:creationId xmlns:a16="http://schemas.microsoft.com/office/drawing/2014/main" id="{12AA5795-0C04-4660-A3B0-D7452292BB6C}"/>
              </a:ext>
            </a:extLst>
          </p:cNvPr>
          <p:cNvPicPr>
            <a:picLocks noGrp="1" noChangeAspect="1"/>
          </p:cNvPicPr>
          <p:nvPr>
            <p:ph sz="quarter" idx="31"/>
          </p:nvPr>
        </p:nvPicPr>
        <p:blipFill>
          <a:blip r:embed="rId3"/>
          <a:stretch>
            <a:fillRect/>
          </a:stretch>
        </p:blipFill>
        <p:spPr>
          <a:xfrm>
            <a:off x="304665" y="1135578"/>
            <a:ext cx="5892323" cy="3176588"/>
          </a:xfrm>
        </p:spPr>
      </p:pic>
    </p:spTree>
    <p:extLst>
      <p:ext uri="{BB962C8B-B14F-4D97-AF65-F5344CB8AC3E}">
        <p14:creationId xmlns:p14="http://schemas.microsoft.com/office/powerpoint/2010/main" val="467230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13</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Reset Password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Open the email from Schneider Electric in your inbox. Click on “Reset Password”</a:t>
            </a:r>
          </a:p>
          <a:p>
            <a:pPr indent="0">
              <a:spcBef>
                <a:spcPts val="0"/>
              </a:spcBef>
              <a:spcAft>
                <a:spcPts val="0"/>
              </a:spcAft>
            </a:pPr>
            <a:r>
              <a:rPr lang="en-US" sz="1200" dirty="0">
                <a:solidFill>
                  <a:schemeClr val="tx1"/>
                </a:solidFill>
              </a:rPr>
              <a:t> </a:t>
            </a:r>
          </a:p>
        </p:txBody>
      </p:sp>
      <p:pic>
        <p:nvPicPr>
          <p:cNvPr id="8" name="Content Placeholder 7" descr="A screenshot of a cell phone&#10;&#10;Description generated with very high confidence">
            <a:extLst>
              <a:ext uri="{FF2B5EF4-FFF2-40B4-BE49-F238E27FC236}">
                <a16:creationId xmlns:a16="http://schemas.microsoft.com/office/drawing/2014/main" id="{2580B0CD-C2E2-4ACB-A3C7-E5670188E2A2}"/>
              </a:ext>
            </a:extLst>
          </p:cNvPr>
          <p:cNvPicPr>
            <a:picLocks noGrp="1" noChangeAspect="1"/>
          </p:cNvPicPr>
          <p:nvPr>
            <p:ph sz="quarter" idx="31"/>
          </p:nvPr>
        </p:nvPicPr>
        <p:blipFill>
          <a:blip r:embed="rId3"/>
          <a:stretch>
            <a:fillRect/>
          </a:stretch>
        </p:blipFill>
        <p:spPr>
          <a:xfrm>
            <a:off x="252413" y="983456"/>
            <a:ext cx="5683910" cy="3176588"/>
          </a:xfrm>
        </p:spPr>
      </p:pic>
    </p:spTree>
    <p:extLst>
      <p:ext uri="{BB962C8B-B14F-4D97-AF65-F5344CB8AC3E}">
        <p14:creationId xmlns:p14="http://schemas.microsoft.com/office/powerpoint/2010/main" val="1802202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14</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Reset Password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Enter the new password &amp; confirm. Click on “Update Password”</a:t>
            </a:r>
          </a:p>
          <a:p>
            <a:pPr indent="0">
              <a:spcBef>
                <a:spcPts val="0"/>
              </a:spcBef>
              <a:spcAft>
                <a:spcPts val="0"/>
              </a:spcAft>
            </a:pPr>
            <a:r>
              <a:rPr lang="en-US" sz="1200" dirty="0">
                <a:solidFill>
                  <a:schemeClr val="tx1"/>
                </a:solidFill>
              </a:rPr>
              <a:t> </a:t>
            </a:r>
          </a:p>
        </p:txBody>
      </p:sp>
      <p:sp>
        <p:nvSpPr>
          <p:cNvPr id="2" name="TextBox 1">
            <a:extLst>
              <a:ext uri="{FF2B5EF4-FFF2-40B4-BE49-F238E27FC236}">
                <a16:creationId xmlns:a16="http://schemas.microsoft.com/office/drawing/2014/main" id="{EA5A943E-0F89-4EC6-BD9D-E872A3BA4F60}"/>
              </a:ext>
            </a:extLst>
          </p:cNvPr>
          <p:cNvSpPr txBox="1"/>
          <p:nvPr/>
        </p:nvSpPr>
        <p:spPr>
          <a:xfrm>
            <a:off x="6104567" y="1097421"/>
            <a:ext cx="2955264" cy="1015663"/>
          </a:xfrm>
          <a:prstGeom prst="rect">
            <a:avLst/>
          </a:prstGeom>
          <a:noFill/>
        </p:spPr>
        <p:txBody>
          <a:bodyPr wrap="square" rtlCol="0">
            <a:spAutoFit/>
          </a:bodyPr>
          <a:lstStyle/>
          <a:p>
            <a:pPr defTabSz="0"/>
            <a:r>
              <a:rPr lang="en-IN" sz="1200" dirty="0">
                <a:solidFill>
                  <a:srgbClr val="FF0000"/>
                </a:solidFill>
              </a:rPr>
              <a:t>Password should contain at least 8 characters with at least one special, uppercase, lowercase and numeric character, and no more than two identical characters in a row.</a:t>
            </a:r>
          </a:p>
        </p:txBody>
      </p:sp>
      <p:pic>
        <p:nvPicPr>
          <p:cNvPr id="11" name="Content Placeholder 10" descr="A screenshot of a social media post&#10;&#10;Description generated with very high confidence">
            <a:extLst>
              <a:ext uri="{FF2B5EF4-FFF2-40B4-BE49-F238E27FC236}">
                <a16:creationId xmlns:a16="http://schemas.microsoft.com/office/drawing/2014/main" id="{543BCA31-A721-4A51-AE6B-E2C7C197E87F}"/>
              </a:ext>
            </a:extLst>
          </p:cNvPr>
          <p:cNvPicPr>
            <a:picLocks noGrp="1" noChangeAspect="1"/>
          </p:cNvPicPr>
          <p:nvPr>
            <p:ph sz="quarter" idx="31"/>
          </p:nvPr>
        </p:nvPicPr>
        <p:blipFill>
          <a:blip r:embed="rId3"/>
          <a:stretch>
            <a:fillRect/>
          </a:stretch>
        </p:blipFill>
        <p:spPr>
          <a:xfrm>
            <a:off x="252413" y="1135578"/>
            <a:ext cx="5762439" cy="3176588"/>
          </a:xfrm>
        </p:spPr>
      </p:pic>
    </p:spTree>
    <p:extLst>
      <p:ext uri="{BB962C8B-B14F-4D97-AF65-F5344CB8AC3E}">
        <p14:creationId xmlns:p14="http://schemas.microsoft.com/office/powerpoint/2010/main" val="2618145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15</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Reset Password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96044" y="552432"/>
            <a:ext cx="8647112" cy="463568"/>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You will get this message which indicates that your password has been </a:t>
            </a:r>
            <a:r>
              <a:rPr lang="en-US" sz="1200" dirty="0" err="1">
                <a:solidFill>
                  <a:schemeClr val="tx1"/>
                </a:solidFill>
              </a:rPr>
              <a:t>updated.Go</a:t>
            </a:r>
            <a:r>
              <a:rPr lang="en-US" sz="1200" dirty="0">
                <a:solidFill>
                  <a:schemeClr val="tx1"/>
                </a:solidFill>
              </a:rPr>
              <a:t> back to Rapsody login screen &amp; enter the username &amp; password. This will enable you to use the Rapsody Software</a:t>
            </a:r>
          </a:p>
          <a:p>
            <a:pPr indent="0">
              <a:spcBef>
                <a:spcPts val="0"/>
              </a:spcBef>
              <a:spcAft>
                <a:spcPts val="0"/>
              </a:spcAft>
            </a:pPr>
            <a:r>
              <a:rPr lang="en-US" sz="1200" dirty="0">
                <a:solidFill>
                  <a:schemeClr val="tx1"/>
                </a:solidFill>
              </a:rPr>
              <a:t> </a:t>
            </a:r>
          </a:p>
        </p:txBody>
      </p:sp>
      <p:pic>
        <p:nvPicPr>
          <p:cNvPr id="10" name="Content Placeholder 9">
            <a:extLst>
              <a:ext uri="{FF2B5EF4-FFF2-40B4-BE49-F238E27FC236}">
                <a16:creationId xmlns:a16="http://schemas.microsoft.com/office/drawing/2014/main" id="{996DB6AB-B724-4C2B-A49F-D43BDDE1B26B}"/>
              </a:ext>
            </a:extLst>
          </p:cNvPr>
          <p:cNvPicPr>
            <a:picLocks noGrp="1" noChangeAspect="1"/>
          </p:cNvPicPr>
          <p:nvPr>
            <p:ph sz="quarter" idx="31"/>
          </p:nvPr>
        </p:nvPicPr>
        <p:blipFill>
          <a:blip r:embed="rId3"/>
          <a:stretch>
            <a:fillRect/>
          </a:stretch>
        </p:blipFill>
        <p:spPr>
          <a:xfrm>
            <a:off x="252413" y="1151200"/>
            <a:ext cx="5631810" cy="3176588"/>
          </a:xfrm>
        </p:spPr>
      </p:pic>
    </p:spTree>
    <p:extLst>
      <p:ext uri="{BB962C8B-B14F-4D97-AF65-F5344CB8AC3E}">
        <p14:creationId xmlns:p14="http://schemas.microsoft.com/office/powerpoint/2010/main" val="3769529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r>
              <a:rPr lang="en-US"/>
              <a:t>Page </a:t>
            </a:r>
            <a:fld id="{5A9C12DC-491F-9444-86A2-13AC5C62A2FC}" type="slidenum">
              <a:rPr lang="en-US" smtClean="0"/>
              <a:pPr/>
              <a:t>2</a:t>
            </a:fld>
            <a:endParaRPr lang="en-US" dirty="0"/>
          </a:p>
        </p:txBody>
      </p:sp>
      <p:sp>
        <p:nvSpPr>
          <p:cNvPr id="5" name="Footer Placeholder 4"/>
          <p:cNvSpPr>
            <a:spLocks noGrp="1"/>
          </p:cNvSpPr>
          <p:nvPr>
            <p:ph type="ftr" sz="quarter" idx="3"/>
          </p:nvPr>
        </p:nvSpPr>
        <p:spPr/>
        <p:txBody>
          <a:bodyPr/>
          <a:lstStyle/>
          <a:p>
            <a:r>
              <a:rPr lang="en-US"/>
              <a:t>Confidential Property of Schneider Electric |</a:t>
            </a:r>
            <a:endParaRPr lang="en-US" dirty="0"/>
          </a:p>
        </p:txBody>
      </p:sp>
      <p:sp>
        <p:nvSpPr>
          <p:cNvPr id="16" name="Text Placeholder 15"/>
          <p:cNvSpPr>
            <a:spLocks noGrp="1"/>
          </p:cNvSpPr>
          <p:nvPr>
            <p:ph type="body" sz="quarter" idx="13"/>
          </p:nvPr>
        </p:nvSpPr>
        <p:spPr/>
        <p:txBody>
          <a:bodyPr/>
          <a:lstStyle/>
          <a:p>
            <a:endParaRPr lang="en-US"/>
          </a:p>
        </p:txBody>
      </p:sp>
      <p:sp>
        <p:nvSpPr>
          <p:cNvPr id="15" name="Text Placeholder 14"/>
          <p:cNvSpPr>
            <a:spLocks noGrp="1"/>
          </p:cNvSpPr>
          <p:nvPr>
            <p:ph type="body" sz="quarter" idx="12"/>
          </p:nvPr>
        </p:nvSpPr>
        <p:spPr/>
        <p:txBody>
          <a:bodyPr/>
          <a:lstStyle/>
          <a:p>
            <a:r>
              <a:rPr lang="en-US" dirty="0"/>
              <a:t>Legacy Registration Method – Slide 3</a:t>
            </a:r>
          </a:p>
        </p:txBody>
      </p:sp>
      <p:sp>
        <p:nvSpPr>
          <p:cNvPr id="18" name="Text Placeholder 17"/>
          <p:cNvSpPr>
            <a:spLocks noGrp="1"/>
          </p:cNvSpPr>
          <p:nvPr>
            <p:ph type="body" sz="quarter" idx="15"/>
          </p:nvPr>
        </p:nvSpPr>
        <p:spPr/>
        <p:txBody>
          <a:bodyPr/>
          <a:lstStyle/>
          <a:p>
            <a:endParaRPr lang="en-US"/>
          </a:p>
        </p:txBody>
      </p:sp>
      <p:sp>
        <p:nvSpPr>
          <p:cNvPr id="17" name="Text Placeholder 16"/>
          <p:cNvSpPr>
            <a:spLocks noGrp="1"/>
          </p:cNvSpPr>
          <p:nvPr>
            <p:ph type="body" sz="quarter" idx="14"/>
          </p:nvPr>
        </p:nvSpPr>
        <p:spPr/>
        <p:txBody>
          <a:bodyPr/>
          <a:lstStyle/>
          <a:p>
            <a:r>
              <a:rPr lang="en-US" dirty="0"/>
              <a:t>New Registration Method – Slide 5</a:t>
            </a:r>
          </a:p>
        </p:txBody>
      </p:sp>
      <p:sp>
        <p:nvSpPr>
          <p:cNvPr id="19" name="Text Placeholder 18"/>
          <p:cNvSpPr>
            <a:spLocks noGrp="1"/>
          </p:cNvSpPr>
          <p:nvPr>
            <p:ph type="body" sz="quarter" idx="16"/>
          </p:nvPr>
        </p:nvSpPr>
        <p:spPr/>
        <p:txBody>
          <a:bodyPr/>
          <a:lstStyle/>
          <a:p>
            <a:endParaRPr lang="en-US"/>
          </a:p>
        </p:txBody>
      </p:sp>
      <p:sp>
        <p:nvSpPr>
          <p:cNvPr id="20" name="Text Placeholder 19"/>
          <p:cNvSpPr>
            <a:spLocks noGrp="1"/>
          </p:cNvSpPr>
          <p:nvPr>
            <p:ph type="body" sz="quarter" idx="17"/>
          </p:nvPr>
        </p:nvSpPr>
        <p:spPr/>
        <p:txBody>
          <a:bodyPr/>
          <a:lstStyle/>
          <a:p>
            <a:r>
              <a:rPr lang="en-US" dirty="0"/>
              <a:t>Login	 - Slide 9	</a:t>
            </a:r>
          </a:p>
        </p:txBody>
      </p:sp>
      <p:sp>
        <p:nvSpPr>
          <p:cNvPr id="21" name="Text Placeholder 20"/>
          <p:cNvSpPr>
            <a:spLocks noGrp="1"/>
          </p:cNvSpPr>
          <p:nvPr>
            <p:ph type="body" sz="quarter" idx="18"/>
          </p:nvPr>
        </p:nvSpPr>
        <p:spPr/>
        <p:txBody>
          <a:bodyPr/>
          <a:lstStyle/>
          <a:p>
            <a:endParaRPr lang="en-US"/>
          </a:p>
        </p:txBody>
      </p:sp>
      <p:sp>
        <p:nvSpPr>
          <p:cNvPr id="22" name="Text Placeholder 21"/>
          <p:cNvSpPr>
            <a:spLocks noGrp="1"/>
          </p:cNvSpPr>
          <p:nvPr>
            <p:ph type="body" sz="quarter" idx="19"/>
          </p:nvPr>
        </p:nvSpPr>
        <p:spPr/>
        <p:txBody>
          <a:bodyPr/>
          <a:lstStyle/>
          <a:p>
            <a:r>
              <a:rPr lang="en-US" dirty="0"/>
              <a:t>Reset Password – Slide 10</a:t>
            </a:r>
          </a:p>
        </p:txBody>
      </p:sp>
      <p:sp>
        <p:nvSpPr>
          <p:cNvPr id="23" name="Text Placeholder 22"/>
          <p:cNvSpPr>
            <a:spLocks noGrp="1"/>
          </p:cNvSpPr>
          <p:nvPr>
            <p:ph type="body" sz="quarter" idx="20"/>
          </p:nvPr>
        </p:nvSpPr>
        <p:spPr/>
        <p:txBody>
          <a:bodyPr/>
          <a:lstStyle/>
          <a:p>
            <a:endParaRPr lang="en-US"/>
          </a:p>
        </p:txBody>
      </p:sp>
      <p:sp>
        <p:nvSpPr>
          <p:cNvPr id="24" name="Text Placeholder 23"/>
          <p:cNvSpPr>
            <a:spLocks noGrp="1"/>
          </p:cNvSpPr>
          <p:nvPr>
            <p:ph type="body" sz="quarter" idx="21"/>
          </p:nvPr>
        </p:nvSpPr>
        <p:spPr/>
        <p:txBody>
          <a:bodyPr/>
          <a:lstStyle/>
          <a:p>
            <a:endParaRPr lang="en-US"/>
          </a:p>
        </p:txBody>
      </p:sp>
      <p:sp>
        <p:nvSpPr>
          <p:cNvPr id="25" name="Text Placeholder 24"/>
          <p:cNvSpPr>
            <a:spLocks noGrp="1"/>
          </p:cNvSpPr>
          <p:nvPr>
            <p:ph type="body" sz="quarter" idx="22"/>
          </p:nvPr>
        </p:nvSpPr>
        <p:spPr/>
        <p:txBody>
          <a:bodyPr/>
          <a:lstStyle/>
          <a:p>
            <a:endParaRPr lang="en-US"/>
          </a:p>
        </p:txBody>
      </p:sp>
      <p:sp>
        <p:nvSpPr>
          <p:cNvPr id="26" name="Text Placeholder 25"/>
          <p:cNvSpPr>
            <a:spLocks noGrp="1"/>
          </p:cNvSpPr>
          <p:nvPr>
            <p:ph type="body" sz="quarter" idx="23"/>
          </p:nvPr>
        </p:nvSpPr>
        <p:spPr/>
        <p:txBody>
          <a:bodyPr/>
          <a:lstStyle/>
          <a:p>
            <a:endParaRPr lang="en-US"/>
          </a:p>
        </p:txBody>
      </p:sp>
      <p:sp>
        <p:nvSpPr>
          <p:cNvPr id="27" name="Text Placeholder 26"/>
          <p:cNvSpPr>
            <a:spLocks noGrp="1"/>
          </p:cNvSpPr>
          <p:nvPr>
            <p:ph type="body" sz="quarter" idx="24"/>
          </p:nvPr>
        </p:nvSpPr>
        <p:spPr/>
        <p:txBody>
          <a:bodyPr/>
          <a:lstStyle/>
          <a:p>
            <a:endParaRPr lang="en-US"/>
          </a:p>
        </p:txBody>
      </p:sp>
      <p:sp>
        <p:nvSpPr>
          <p:cNvPr id="28" name="Text Placeholder 27"/>
          <p:cNvSpPr>
            <a:spLocks noGrp="1"/>
          </p:cNvSpPr>
          <p:nvPr>
            <p:ph type="body" sz="quarter" idx="25"/>
          </p:nvPr>
        </p:nvSpPr>
        <p:spPr/>
        <p:txBody>
          <a:bodyPr/>
          <a:lstStyle/>
          <a:p>
            <a:endParaRPr lang="en-US"/>
          </a:p>
        </p:txBody>
      </p:sp>
      <p:sp>
        <p:nvSpPr>
          <p:cNvPr id="29" name="Text Placeholder 28"/>
          <p:cNvSpPr>
            <a:spLocks noGrp="1"/>
          </p:cNvSpPr>
          <p:nvPr>
            <p:ph type="body" sz="quarter" idx="26"/>
          </p:nvPr>
        </p:nvSpPr>
        <p:spPr/>
        <p:txBody>
          <a:bodyPr/>
          <a:lstStyle/>
          <a:p>
            <a:endParaRPr lang="en-US"/>
          </a:p>
        </p:txBody>
      </p:sp>
      <p:sp>
        <p:nvSpPr>
          <p:cNvPr id="30" name="Text Placeholder 29"/>
          <p:cNvSpPr>
            <a:spLocks noGrp="1"/>
          </p:cNvSpPr>
          <p:nvPr>
            <p:ph type="body" sz="quarter" idx="27"/>
          </p:nvPr>
        </p:nvSpPr>
        <p:spPr/>
        <p:txBody>
          <a:bodyPr/>
          <a:lstStyle/>
          <a:p>
            <a:endParaRPr lang="en-US"/>
          </a:p>
        </p:txBody>
      </p:sp>
      <p:sp>
        <p:nvSpPr>
          <p:cNvPr id="7" name="Content Placeholder 6">
            <a:extLst>
              <a:ext uri="{FF2B5EF4-FFF2-40B4-BE49-F238E27FC236}">
                <a16:creationId xmlns:a16="http://schemas.microsoft.com/office/drawing/2014/main" id="{10493DA2-FF2B-40C7-9365-3EB209467D62}"/>
              </a:ext>
            </a:extLst>
          </p:cNvPr>
          <p:cNvSpPr>
            <a:spLocks noGrp="1"/>
          </p:cNvSpPr>
          <p:nvPr>
            <p:ph sz="quarter" idx="11"/>
          </p:nvPr>
        </p:nvSpPr>
        <p:spPr/>
        <p:txBody>
          <a:bodyPr/>
          <a:lstStyle/>
          <a:p>
            <a:endParaRPr lang="en-I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3</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Legacy Registration Method</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56549" y="622379"/>
            <a:ext cx="8647112" cy="369332"/>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solidFill>
                  <a:schemeClr val="tx1"/>
                </a:solidFill>
              </a:rPr>
              <a:t>This is the old method of registration to Rapsody </a:t>
            </a:r>
            <a:r>
              <a:rPr lang="en-US" sz="1200" dirty="0" err="1">
                <a:solidFill>
                  <a:schemeClr val="tx1"/>
                </a:solidFill>
              </a:rPr>
              <a:t>upto</a:t>
            </a:r>
            <a:r>
              <a:rPr lang="en-US" sz="1200" dirty="0">
                <a:solidFill>
                  <a:schemeClr val="tx1"/>
                </a:solidFill>
              </a:rPr>
              <a:t> GLO V 1.9.0 EN. This has changed from INT V2.1.2 onwards </a:t>
            </a:r>
          </a:p>
        </p:txBody>
      </p:sp>
      <p:pic>
        <p:nvPicPr>
          <p:cNvPr id="14" name="Content Placeholder 13" descr="A screenshot of a social media post&#10;&#10;Description generated with very high confidence">
            <a:extLst>
              <a:ext uri="{FF2B5EF4-FFF2-40B4-BE49-F238E27FC236}">
                <a16:creationId xmlns:a16="http://schemas.microsoft.com/office/drawing/2014/main" id="{A8AD47C2-D86A-42F6-9A9E-BCDFA998FC8F}"/>
              </a:ext>
            </a:extLst>
          </p:cNvPr>
          <p:cNvPicPr>
            <a:picLocks noGrp="1" noChangeAspect="1"/>
          </p:cNvPicPr>
          <p:nvPr>
            <p:ph sz="quarter" idx="31"/>
          </p:nvPr>
        </p:nvPicPr>
        <p:blipFill>
          <a:blip r:embed="rId3"/>
          <a:stretch>
            <a:fillRect/>
          </a:stretch>
        </p:blipFill>
        <p:spPr>
          <a:xfrm>
            <a:off x="309020" y="1075789"/>
            <a:ext cx="5469387" cy="317658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540E851-4D18-403A-B444-A462C1602748}"/>
              </a:ext>
            </a:extLst>
          </p:cNvPr>
          <p:cNvSpPr>
            <a:spLocks noGrp="1"/>
          </p:cNvSpPr>
          <p:nvPr>
            <p:ph type="body" sz="quarter" idx="13"/>
          </p:nvPr>
        </p:nvSpPr>
        <p:spPr>
          <a:xfrm>
            <a:off x="5773782" y="3905794"/>
            <a:ext cx="3117807" cy="283619"/>
          </a:xfrm>
        </p:spPr>
        <p:txBody>
          <a:bodyPr/>
          <a:lstStyle/>
          <a:p>
            <a:r>
              <a:rPr lang="en-US" sz="1800" dirty="0">
                <a:solidFill>
                  <a:schemeClr val="tx1"/>
                </a:solidFill>
              </a:rPr>
              <a:t>New Registration Method</a:t>
            </a:r>
            <a:endParaRPr lang="en-IN" sz="1800" dirty="0">
              <a:solidFill>
                <a:schemeClr val="tx1"/>
              </a:solidFill>
            </a:endParaRPr>
          </a:p>
        </p:txBody>
      </p:sp>
      <p:sp>
        <p:nvSpPr>
          <p:cNvPr id="4" name="Text Placeholder 3">
            <a:extLst>
              <a:ext uri="{FF2B5EF4-FFF2-40B4-BE49-F238E27FC236}">
                <a16:creationId xmlns:a16="http://schemas.microsoft.com/office/drawing/2014/main" id="{7A79B2C7-C424-46D9-BA39-FE22C6A5340C}"/>
              </a:ext>
            </a:extLst>
          </p:cNvPr>
          <p:cNvSpPr>
            <a:spLocks noGrp="1"/>
          </p:cNvSpPr>
          <p:nvPr>
            <p:ph type="body" sz="quarter" idx="15"/>
          </p:nvPr>
        </p:nvSpPr>
        <p:spPr>
          <a:xfrm>
            <a:off x="866368" y="3935498"/>
            <a:ext cx="3117805" cy="253915"/>
          </a:xfrm>
        </p:spPr>
        <p:txBody>
          <a:bodyPr/>
          <a:lstStyle/>
          <a:p>
            <a:r>
              <a:rPr lang="en-US" sz="1800" dirty="0">
                <a:solidFill>
                  <a:schemeClr val="tx1"/>
                </a:solidFill>
              </a:rPr>
              <a:t>Legacy Registration Method</a:t>
            </a:r>
            <a:endParaRPr lang="en-IN" sz="1800" dirty="0">
              <a:solidFill>
                <a:schemeClr val="tx1"/>
              </a:solidFill>
            </a:endParaRPr>
          </a:p>
        </p:txBody>
      </p:sp>
      <p:pic>
        <p:nvPicPr>
          <p:cNvPr id="11" name="Content Placeholder 10" descr="A screenshot of a social media post&#10;&#10;Description generated with very high confidence">
            <a:extLst>
              <a:ext uri="{FF2B5EF4-FFF2-40B4-BE49-F238E27FC236}">
                <a16:creationId xmlns:a16="http://schemas.microsoft.com/office/drawing/2014/main" id="{38981EB1-416E-4A51-A0CA-3F902CB3E7F1}"/>
              </a:ext>
            </a:extLst>
          </p:cNvPr>
          <p:cNvPicPr>
            <a:picLocks noGrp="1" noChangeAspect="1"/>
          </p:cNvPicPr>
          <p:nvPr>
            <p:ph sz="quarter" idx="22"/>
          </p:nvPr>
        </p:nvPicPr>
        <p:blipFill>
          <a:blip r:embed="rId2"/>
          <a:stretch>
            <a:fillRect/>
          </a:stretch>
        </p:blipFill>
        <p:spPr>
          <a:xfrm>
            <a:off x="38658" y="1353878"/>
            <a:ext cx="4171950" cy="2423043"/>
          </a:xfrm>
        </p:spPr>
      </p:pic>
      <p:sp>
        <p:nvSpPr>
          <p:cNvPr id="6" name="Slide Number Placeholder 5">
            <a:extLst>
              <a:ext uri="{FF2B5EF4-FFF2-40B4-BE49-F238E27FC236}">
                <a16:creationId xmlns:a16="http://schemas.microsoft.com/office/drawing/2014/main" id="{CE940CB7-2428-4E4B-9F71-7A5262E5F536}"/>
              </a:ext>
            </a:extLst>
          </p:cNvPr>
          <p:cNvSpPr>
            <a:spLocks noGrp="1"/>
          </p:cNvSpPr>
          <p:nvPr>
            <p:ph type="sldNum" sz="quarter" idx="4"/>
          </p:nvPr>
        </p:nvSpPr>
        <p:spPr/>
        <p:txBody>
          <a:bodyPr/>
          <a:lstStyle/>
          <a:p>
            <a:r>
              <a:rPr lang="en-US"/>
              <a:t>Page </a:t>
            </a:r>
            <a:fld id="{5A9C12DC-491F-9444-86A2-13AC5C62A2FC}" type="slidenum">
              <a:rPr lang="en-US" smtClean="0"/>
              <a:pPr/>
              <a:t>4</a:t>
            </a:fld>
            <a:endParaRPr lang="en-US" dirty="0"/>
          </a:p>
        </p:txBody>
      </p:sp>
      <p:sp>
        <p:nvSpPr>
          <p:cNvPr id="7" name="Footer Placeholder 6">
            <a:extLst>
              <a:ext uri="{FF2B5EF4-FFF2-40B4-BE49-F238E27FC236}">
                <a16:creationId xmlns:a16="http://schemas.microsoft.com/office/drawing/2014/main" id="{5F4096DA-2BCA-4EC1-9B1C-C60227D2E40D}"/>
              </a:ext>
            </a:extLst>
          </p:cNvPr>
          <p:cNvSpPr>
            <a:spLocks noGrp="1"/>
          </p:cNvSpPr>
          <p:nvPr>
            <p:ph type="ftr" sz="quarter" idx="3"/>
          </p:nvPr>
        </p:nvSpPr>
        <p:spPr/>
        <p:txBody>
          <a:bodyPr/>
          <a:lstStyle/>
          <a:p>
            <a:r>
              <a:rPr lang="en-US"/>
              <a:t>Confidential Property of Schneider Electric |</a:t>
            </a:r>
            <a:endParaRPr lang="en-US" dirty="0"/>
          </a:p>
        </p:txBody>
      </p:sp>
      <p:sp>
        <p:nvSpPr>
          <p:cNvPr id="8" name="Text Placeholder 7">
            <a:extLst>
              <a:ext uri="{FF2B5EF4-FFF2-40B4-BE49-F238E27FC236}">
                <a16:creationId xmlns:a16="http://schemas.microsoft.com/office/drawing/2014/main" id="{933DD887-A6FE-4E57-9A04-3AC82D0B5F92}"/>
              </a:ext>
            </a:extLst>
          </p:cNvPr>
          <p:cNvSpPr>
            <a:spLocks noGrp="1"/>
          </p:cNvSpPr>
          <p:nvPr>
            <p:ph type="body" sz="quarter" idx="32"/>
          </p:nvPr>
        </p:nvSpPr>
        <p:spPr/>
        <p:txBody>
          <a:bodyPr/>
          <a:lstStyle/>
          <a:p>
            <a:r>
              <a:rPr lang="en-US" dirty="0"/>
              <a:t>Legacy Registration Method to New Registration</a:t>
            </a:r>
          </a:p>
          <a:p>
            <a:endParaRPr lang="en-US" dirty="0"/>
          </a:p>
          <a:p>
            <a:endParaRPr lang="en-IN" dirty="0"/>
          </a:p>
        </p:txBody>
      </p:sp>
      <p:sp>
        <p:nvSpPr>
          <p:cNvPr id="9" name="Text Placeholder 8">
            <a:extLst>
              <a:ext uri="{FF2B5EF4-FFF2-40B4-BE49-F238E27FC236}">
                <a16:creationId xmlns:a16="http://schemas.microsoft.com/office/drawing/2014/main" id="{48F2CD84-4DD2-40C2-B917-0FE5B7AA2658}"/>
              </a:ext>
            </a:extLst>
          </p:cNvPr>
          <p:cNvSpPr>
            <a:spLocks noGrp="1"/>
          </p:cNvSpPr>
          <p:nvPr>
            <p:ph type="body" sz="quarter" idx="33"/>
          </p:nvPr>
        </p:nvSpPr>
        <p:spPr/>
        <p:txBody>
          <a:bodyPr/>
          <a:lstStyle/>
          <a:p>
            <a:endParaRPr lang="en-IN"/>
          </a:p>
        </p:txBody>
      </p:sp>
      <p:pic>
        <p:nvPicPr>
          <p:cNvPr id="17" name="Content Placeholder 16" descr="A screenshot of a cell phone&#10;&#10;Description generated with very high confidence">
            <a:extLst>
              <a:ext uri="{FF2B5EF4-FFF2-40B4-BE49-F238E27FC236}">
                <a16:creationId xmlns:a16="http://schemas.microsoft.com/office/drawing/2014/main" id="{D805D671-5849-49FD-B511-C638A578F5CE}"/>
              </a:ext>
            </a:extLst>
          </p:cNvPr>
          <p:cNvPicPr>
            <a:picLocks noGrp="1" noChangeAspect="1"/>
          </p:cNvPicPr>
          <p:nvPr>
            <p:ph sz="quarter" idx="24"/>
          </p:nvPr>
        </p:nvPicPr>
        <p:blipFill>
          <a:blip r:embed="rId3"/>
          <a:stretch>
            <a:fillRect/>
          </a:stretch>
        </p:blipFill>
        <p:spPr>
          <a:xfrm>
            <a:off x="4928950" y="1463890"/>
            <a:ext cx="4171950" cy="2242568"/>
          </a:xfrm>
        </p:spPr>
      </p:pic>
      <p:sp>
        <p:nvSpPr>
          <p:cNvPr id="18" name="Arrow: Right 17">
            <a:extLst>
              <a:ext uri="{FF2B5EF4-FFF2-40B4-BE49-F238E27FC236}">
                <a16:creationId xmlns:a16="http://schemas.microsoft.com/office/drawing/2014/main" id="{4E93A4CF-949A-45BC-A6AB-3856853BE08F}"/>
              </a:ext>
            </a:extLst>
          </p:cNvPr>
          <p:cNvSpPr/>
          <p:nvPr/>
        </p:nvSpPr>
        <p:spPr>
          <a:xfrm>
            <a:off x="4291149" y="2481943"/>
            <a:ext cx="548640" cy="385354"/>
          </a:xfrm>
          <a:prstGeom prst="right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dirty="0"/>
          </a:p>
        </p:txBody>
      </p:sp>
    </p:spTree>
    <p:extLst>
      <p:ext uri="{BB962C8B-B14F-4D97-AF65-F5344CB8AC3E}">
        <p14:creationId xmlns:p14="http://schemas.microsoft.com/office/powerpoint/2010/main" val="3992383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5</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pic>
        <p:nvPicPr>
          <p:cNvPr id="8" name="Content Placeholder 7" descr="A screenshot of a social media post&#10;&#10;Description generated with very high confidence">
            <a:extLst>
              <a:ext uri="{FF2B5EF4-FFF2-40B4-BE49-F238E27FC236}">
                <a16:creationId xmlns:a16="http://schemas.microsoft.com/office/drawing/2014/main" id="{CF88BE85-C39F-44DC-9117-E72918C12627}"/>
              </a:ext>
            </a:extLst>
          </p:cNvPr>
          <p:cNvPicPr>
            <a:picLocks noGrp="1" noChangeAspect="1"/>
          </p:cNvPicPr>
          <p:nvPr>
            <p:ph sz="quarter" idx="31"/>
          </p:nvPr>
        </p:nvPicPr>
        <p:blipFill>
          <a:blip r:embed="rId3">
            <a:extLst>
              <a:ext uri="{28A0092B-C50C-407E-A947-70E740481C1C}">
                <a14:useLocalDpi xmlns:a14="http://schemas.microsoft.com/office/drawing/2010/main" val="0"/>
              </a:ext>
            </a:extLst>
          </a:blip>
          <a:stretch>
            <a:fillRect/>
          </a:stretch>
        </p:blipFill>
        <p:spPr>
          <a:xfrm>
            <a:off x="265113" y="1238251"/>
            <a:ext cx="6494390" cy="3397250"/>
          </a:xfrm>
        </p:spPr>
      </p:pic>
      <p:sp>
        <p:nvSpPr>
          <p:cNvPr id="6" name="Text Placeholder 5"/>
          <p:cNvSpPr>
            <a:spLocks noGrp="1"/>
          </p:cNvSpPr>
          <p:nvPr>
            <p:ph type="body" sz="quarter" idx="32"/>
          </p:nvPr>
        </p:nvSpPr>
        <p:spPr>
          <a:xfrm>
            <a:off x="252413" y="101679"/>
            <a:ext cx="8647112" cy="369332"/>
          </a:xfrm>
        </p:spPr>
        <p:txBody>
          <a:bodyPr/>
          <a:lstStyle/>
          <a:p>
            <a:r>
              <a:rPr lang="en-US" dirty="0"/>
              <a:t>New Registration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56549" y="622378"/>
            <a:ext cx="8647112" cy="511715"/>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0"/>
              </a:spcAft>
            </a:pPr>
            <a:r>
              <a:rPr lang="en-US" sz="1200" dirty="0">
                <a:solidFill>
                  <a:schemeClr val="tx1"/>
                </a:solidFill>
              </a:rPr>
              <a:t>From INT V2.1.2 onwards Rapsody is known as </a:t>
            </a:r>
            <a:r>
              <a:rPr lang="en-US" sz="1200" dirty="0" err="1">
                <a:solidFill>
                  <a:schemeClr val="tx1"/>
                </a:solidFill>
              </a:rPr>
              <a:t>Ecostruxure</a:t>
            </a:r>
            <a:r>
              <a:rPr lang="en-US" sz="1200" dirty="0">
                <a:solidFill>
                  <a:schemeClr val="tx1"/>
                </a:solidFill>
              </a:rPr>
              <a:t> Power Build – Rapsody &amp; we </a:t>
            </a:r>
            <a:r>
              <a:rPr lang="en-US" sz="1200" b="1" dirty="0">
                <a:solidFill>
                  <a:schemeClr val="tx1"/>
                </a:solidFill>
              </a:rPr>
              <a:t>have a new registration method</a:t>
            </a:r>
            <a:r>
              <a:rPr lang="en-US" sz="1200" dirty="0">
                <a:solidFill>
                  <a:schemeClr val="tx1"/>
                </a:solidFill>
              </a:rPr>
              <a:t>.</a:t>
            </a:r>
          </a:p>
          <a:p>
            <a:pPr>
              <a:spcBef>
                <a:spcPts val="0"/>
              </a:spcBef>
              <a:spcAft>
                <a:spcPts val="0"/>
              </a:spcAft>
            </a:pPr>
            <a:r>
              <a:rPr lang="en-US" sz="1200" dirty="0">
                <a:solidFill>
                  <a:schemeClr val="tx1"/>
                </a:solidFill>
              </a:rPr>
              <a:t>In the Rapsody authentication window , Click on Register Now</a:t>
            </a:r>
          </a:p>
        </p:txBody>
      </p:sp>
    </p:spTree>
    <p:extLst>
      <p:ext uri="{BB962C8B-B14F-4D97-AF65-F5344CB8AC3E}">
        <p14:creationId xmlns:p14="http://schemas.microsoft.com/office/powerpoint/2010/main" val="1759182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6</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New Registration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52413" y="722967"/>
            <a:ext cx="8647112" cy="268744"/>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solidFill>
                  <a:schemeClr val="tx1"/>
                </a:solidFill>
              </a:rPr>
              <a:t>Complete all the fields. Click on the Submit button. Make sure you provide an email to which you have access.</a:t>
            </a:r>
          </a:p>
        </p:txBody>
      </p:sp>
      <p:pic>
        <p:nvPicPr>
          <p:cNvPr id="18" name="Content Placeholder 17" descr="A screenshot of a cell phone&#10;&#10;Description generated with very high confidence">
            <a:extLst>
              <a:ext uri="{FF2B5EF4-FFF2-40B4-BE49-F238E27FC236}">
                <a16:creationId xmlns:a16="http://schemas.microsoft.com/office/drawing/2014/main" id="{143A3588-C2F8-43A7-987D-94FBBA593783}"/>
              </a:ext>
            </a:extLst>
          </p:cNvPr>
          <p:cNvPicPr>
            <a:picLocks noGrp="1" noChangeAspect="1"/>
          </p:cNvPicPr>
          <p:nvPr>
            <p:ph sz="quarter" idx="31"/>
          </p:nvPr>
        </p:nvPicPr>
        <p:blipFill>
          <a:blip r:embed="rId3"/>
          <a:stretch>
            <a:fillRect/>
          </a:stretch>
        </p:blipFill>
        <p:spPr>
          <a:xfrm>
            <a:off x="252413" y="1075789"/>
            <a:ext cx="5909549" cy="3176588"/>
          </a:xfrm>
        </p:spPr>
      </p:pic>
      <p:sp>
        <p:nvSpPr>
          <p:cNvPr id="7" name="TextBox 6">
            <a:extLst>
              <a:ext uri="{FF2B5EF4-FFF2-40B4-BE49-F238E27FC236}">
                <a16:creationId xmlns:a16="http://schemas.microsoft.com/office/drawing/2014/main" id="{9FA17349-4376-448E-83FF-CABA96D85DFE}"/>
              </a:ext>
            </a:extLst>
          </p:cNvPr>
          <p:cNvSpPr txBox="1"/>
          <p:nvPr/>
        </p:nvSpPr>
        <p:spPr>
          <a:xfrm>
            <a:off x="6267791" y="1075789"/>
            <a:ext cx="2623796" cy="1015663"/>
          </a:xfrm>
          <a:prstGeom prst="rect">
            <a:avLst/>
          </a:prstGeom>
          <a:noFill/>
        </p:spPr>
        <p:txBody>
          <a:bodyPr wrap="square" rtlCol="0">
            <a:spAutoFit/>
          </a:bodyPr>
          <a:lstStyle/>
          <a:p>
            <a:pPr defTabSz="0"/>
            <a:r>
              <a:rPr lang="en-IN" sz="1200" dirty="0">
                <a:solidFill>
                  <a:srgbClr val="FF0000"/>
                </a:solidFill>
              </a:rPr>
              <a:t>Password should contain at least 8 characters with at least one special, uppercase, lowercase and numeric character, and no more than two identical characters in a row.</a:t>
            </a:r>
          </a:p>
        </p:txBody>
      </p:sp>
    </p:spTree>
    <p:extLst>
      <p:ext uri="{BB962C8B-B14F-4D97-AF65-F5344CB8AC3E}">
        <p14:creationId xmlns:p14="http://schemas.microsoft.com/office/powerpoint/2010/main" val="347370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7</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New Registration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52413" y="722967"/>
            <a:ext cx="8647112" cy="268744"/>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solidFill>
                  <a:schemeClr val="tx1"/>
                </a:solidFill>
              </a:rPr>
              <a:t>1</a:t>
            </a:r>
            <a:r>
              <a:rPr lang="en-US" sz="1200" baseline="30000" dirty="0">
                <a:solidFill>
                  <a:schemeClr val="tx1"/>
                </a:solidFill>
              </a:rPr>
              <a:t>st</a:t>
            </a:r>
            <a:r>
              <a:rPr lang="en-US" sz="1200" dirty="0">
                <a:solidFill>
                  <a:schemeClr val="tx1"/>
                </a:solidFill>
              </a:rPr>
              <a:t> Step of Registration is now complete. A mail will be sent to the email entered during registration process</a:t>
            </a:r>
          </a:p>
        </p:txBody>
      </p:sp>
      <p:pic>
        <p:nvPicPr>
          <p:cNvPr id="13" name="Content Placeholder 12" descr="A screenshot of a social media post&#10;&#10;Description generated with very high confidence">
            <a:extLst>
              <a:ext uri="{FF2B5EF4-FFF2-40B4-BE49-F238E27FC236}">
                <a16:creationId xmlns:a16="http://schemas.microsoft.com/office/drawing/2014/main" id="{FF3DCF29-C43E-419F-B2B5-D2E11E9BA389}"/>
              </a:ext>
            </a:extLst>
          </p:cNvPr>
          <p:cNvPicPr>
            <a:picLocks noGrp="1" noChangeAspect="1"/>
          </p:cNvPicPr>
          <p:nvPr>
            <p:ph sz="quarter" idx="31"/>
          </p:nvPr>
        </p:nvPicPr>
        <p:blipFill>
          <a:blip r:embed="rId3"/>
          <a:stretch>
            <a:fillRect/>
          </a:stretch>
        </p:blipFill>
        <p:spPr>
          <a:xfrm>
            <a:off x="252694" y="1053842"/>
            <a:ext cx="6647432" cy="3505458"/>
          </a:xfrm>
        </p:spPr>
      </p:pic>
    </p:spTree>
    <p:extLst>
      <p:ext uri="{BB962C8B-B14F-4D97-AF65-F5344CB8AC3E}">
        <p14:creationId xmlns:p14="http://schemas.microsoft.com/office/powerpoint/2010/main" val="2040433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8</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New Registration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48444" y="594394"/>
            <a:ext cx="8647112" cy="504155"/>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2</a:t>
            </a:r>
            <a:r>
              <a:rPr lang="en-US" sz="1200" baseline="30000" dirty="0">
                <a:solidFill>
                  <a:schemeClr val="tx1"/>
                </a:solidFill>
              </a:rPr>
              <a:t>nd</a:t>
            </a:r>
            <a:r>
              <a:rPr lang="en-US" sz="1200" dirty="0">
                <a:solidFill>
                  <a:schemeClr val="tx1"/>
                </a:solidFill>
              </a:rPr>
              <a:t> Step of Registration. Go to your email inbox &amp; open the email from Schneider Electric.</a:t>
            </a:r>
          </a:p>
          <a:p>
            <a:pPr indent="0">
              <a:spcBef>
                <a:spcPts val="0"/>
              </a:spcBef>
              <a:spcAft>
                <a:spcPts val="0"/>
              </a:spcAft>
            </a:pPr>
            <a:r>
              <a:rPr lang="en-US" sz="1200" dirty="0">
                <a:solidFill>
                  <a:schemeClr val="tx1"/>
                </a:solidFill>
              </a:rPr>
              <a:t>Click on “Verify your email”.</a:t>
            </a:r>
          </a:p>
        </p:txBody>
      </p:sp>
      <p:pic>
        <p:nvPicPr>
          <p:cNvPr id="14" name="Content Placeholder 13" descr="A screenshot of a cell phone&#10;&#10;Description generated with very high confidence">
            <a:extLst>
              <a:ext uri="{FF2B5EF4-FFF2-40B4-BE49-F238E27FC236}">
                <a16:creationId xmlns:a16="http://schemas.microsoft.com/office/drawing/2014/main" id="{D1A52AF5-3945-49F3-9C32-34F5A0E692CB}"/>
              </a:ext>
            </a:extLst>
          </p:cNvPr>
          <p:cNvPicPr>
            <a:picLocks noGrp="1" noChangeAspect="1"/>
          </p:cNvPicPr>
          <p:nvPr>
            <p:ph sz="quarter" idx="31"/>
          </p:nvPr>
        </p:nvPicPr>
        <p:blipFill>
          <a:blip r:embed="rId3"/>
          <a:stretch>
            <a:fillRect/>
          </a:stretch>
        </p:blipFill>
        <p:spPr>
          <a:xfrm>
            <a:off x="252413" y="1159867"/>
            <a:ext cx="5557837" cy="3254866"/>
          </a:xfrm>
        </p:spPr>
      </p:pic>
    </p:spTree>
    <p:extLst>
      <p:ext uri="{BB962C8B-B14F-4D97-AF65-F5344CB8AC3E}">
        <p14:creationId xmlns:p14="http://schemas.microsoft.com/office/powerpoint/2010/main" val="1746644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9</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a:xfrm>
            <a:off x="252413" y="101679"/>
            <a:ext cx="8647112" cy="369332"/>
          </a:xfrm>
        </p:spPr>
        <p:txBody>
          <a:bodyPr/>
          <a:lstStyle/>
          <a:p>
            <a:r>
              <a:rPr lang="en-US" dirty="0"/>
              <a:t>New Registration</a:t>
            </a:r>
          </a:p>
        </p:txBody>
      </p:sp>
      <p:sp>
        <p:nvSpPr>
          <p:cNvPr id="9" name="Text Placeholder 5">
            <a:extLst>
              <a:ext uri="{FF2B5EF4-FFF2-40B4-BE49-F238E27FC236}">
                <a16:creationId xmlns:a16="http://schemas.microsoft.com/office/drawing/2014/main" id="{FB628EFD-867A-469F-A59B-6CE2A059EB4B}"/>
              </a:ext>
            </a:extLst>
          </p:cNvPr>
          <p:cNvSpPr txBox="1">
            <a:spLocks/>
          </p:cNvSpPr>
          <p:nvPr/>
        </p:nvSpPr>
        <p:spPr>
          <a:xfrm>
            <a:off x="248444" y="594394"/>
            <a:ext cx="8647112" cy="273969"/>
          </a:xfrm>
          <a:prstGeom prst="rect">
            <a:avLst/>
          </a:prstGeom>
        </p:spPr>
        <p:txBody>
          <a:bodyPr vert="horz" lIns="0" tIns="0" rIns="0" bIns="0" rtlCol="0">
            <a:noAutofit/>
          </a:bodyPr>
          <a:lstStyle>
            <a:lvl1pPr marL="173032" indent="-157158" algn="l" defTabSz="457184" rtl="0" eaLnBrk="1" latinLnBrk="0" hangingPunct="1">
              <a:spcBef>
                <a:spcPts val="500"/>
              </a:spcBef>
              <a:spcAft>
                <a:spcPts val="500"/>
              </a:spcAft>
              <a:buClr>
                <a:schemeClr val="bg2"/>
              </a:buClr>
              <a:buFontTx/>
              <a:buNone/>
              <a:defRPr sz="2400" kern="1200">
                <a:solidFill>
                  <a:schemeClr val="tx2"/>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Tx/>
              <a:buNone/>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Tx/>
              <a:buNone/>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Tx/>
              <a:buNone/>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Tx/>
              <a:buNone/>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indent="0">
              <a:spcBef>
                <a:spcPts val="0"/>
              </a:spcBef>
              <a:spcAft>
                <a:spcPts val="0"/>
              </a:spcAft>
            </a:pPr>
            <a:r>
              <a:rPr lang="en-US" sz="1200" dirty="0">
                <a:solidFill>
                  <a:schemeClr val="tx1"/>
                </a:solidFill>
              </a:rPr>
              <a:t>You will be redirected to a page with a message “Your mail has been verified”.</a:t>
            </a:r>
          </a:p>
        </p:txBody>
      </p:sp>
      <p:pic>
        <p:nvPicPr>
          <p:cNvPr id="8" name="Content Placeholder 7" descr="A screenshot of a person&#10;&#10;Description generated with very high confidence">
            <a:extLst>
              <a:ext uri="{FF2B5EF4-FFF2-40B4-BE49-F238E27FC236}">
                <a16:creationId xmlns:a16="http://schemas.microsoft.com/office/drawing/2014/main" id="{90E03333-BE02-48F1-BBED-9CCC4127F603}"/>
              </a:ext>
            </a:extLst>
          </p:cNvPr>
          <p:cNvPicPr>
            <a:picLocks noGrp="1" noChangeAspect="1"/>
          </p:cNvPicPr>
          <p:nvPr>
            <p:ph sz="quarter" idx="31"/>
          </p:nvPr>
        </p:nvPicPr>
        <p:blipFill>
          <a:blip r:embed="rId3"/>
          <a:stretch>
            <a:fillRect/>
          </a:stretch>
        </p:blipFill>
        <p:spPr>
          <a:xfrm>
            <a:off x="378231" y="1098549"/>
            <a:ext cx="5582426" cy="3176588"/>
          </a:xfrm>
        </p:spPr>
      </p:pic>
    </p:spTree>
    <p:extLst>
      <p:ext uri="{BB962C8B-B14F-4D97-AF65-F5344CB8AC3E}">
        <p14:creationId xmlns:p14="http://schemas.microsoft.com/office/powerpoint/2010/main" val="864652296"/>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1448</TotalTime>
  <Words>1341</Words>
  <Application>Microsoft Office PowerPoint</Application>
  <PresentationFormat>On-screen Show (16:9)</PresentationFormat>
  <Paragraphs>103</Paragraphs>
  <Slides>16</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 Unicode MS</vt:lpstr>
      <vt:lpstr>Arial</vt:lpstr>
      <vt:lpstr>Calibri</vt:lpstr>
      <vt:lpstr>Lucida Grande</vt:lpstr>
      <vt:lpstr>SE15_LIO_TextOnly V3</vt:lpstr>
      <vt:lpstr>Schneider Text Slides</vt:lpstr>
      <vt:lpstr> Ecostruxure Power Build – Rapsody INT V2.1.2 Registration &amp; Login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Schneider Electric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Ecostruxure Power Build – Rapsody Registration &amp; Authentication</dc:title>
  <dc:creator>Steve George</dc:creator>
  <cp:lastModifiedBy>Steve George</cp:lastModifiedBy>
  <cp:revision>28</cp:revision>
  <dcterms:created xsi:type="dcterms:W3CDTF">2019-07-12T15:22:39Z</dcterms:created>
  <dcterms:modified xsi:type="dcterms:W3CDTF">2019-07-18T11:08:21Z</dcterms:modified>
</cp:coreProperties>
</file>