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 id="2147483648" r:id="rId2"/>
  </p:sldMasterIdLst>
  <p:notesMasterIdLst>
    <p:notesMasterId r:id="rId19"/>
  </p:notesMasterIdLst>
  <p:handoutMasterIdLst>
    <p:handoutMasterId r:id="rId20"/>
  </p:handoutMasterIdLst>
  <p:sldIdLst>
    <p:sldId id="271" r:id="rId3"/>
    <p:sldId id="257" r:id="rId4"/>
    <p:sldId id="258" r:id="rId5"/>
    <p:sldId id="274" r:id="rId6"/>
    <p:sldId id="272" r:id="rId7"/>
    <p:sldId id="261" r:id="rId8"/>
    <p:sldId id="262" r:id="rId9"/>
    <p:sldId id="263" r:id="rId10"/>
    <p:sldId id="264" r:id="rId11"/>
    <p:sldId id="265" r:id="rId12"/>
    <p:sldId id="266" r:id="rId13"/>
    <p:sldId id="267" r:id="rId14"/>
    <p:sldId id="268" r:id="rId15"/>
    <p:sldId id="269" r:id="rId16"/>
    <p:sldId id="270" r:id="rId17"/>
    <p:sldId id="260" r:id="rId18"/>
  </p:sldIdLst>
  <p:sldSz cx="9144000" cy="5143500" type="screen16x9"/>
  <p:notesSz cx="7099300" cy="10234613"/>
  <p:defaultTextStyle>
    <a:defPPr>
      <a:defRPr lang="en-US"/>
    </a:defPPr>
    <a:lvl1pPr marL="0" algn="l" defTabSz="457184" rtl="0" eaLnBrk="1" latinLnBrk="0" hangingPunct="1">
      <a:defRPr sz="1800" kern="1200">
        <a:solidFill>
          <a:schemeClr val="tx1"/>
        </a:solidFill>
        <a:latin typeface="+mn-lt"/>
        <a:ea typeface="+mn-ea"/>
        <a:cs typeface="+mn-cs"/>
      </a:defRPr>
    </a:lvl1pPr>
    <a:lvl2pPr marL="457184" algn="l" defTabSz="457184" rtl="0" eaLnBrk="1" latinLnBrk="0" hangingPunct="1">
      <a:defRPr sz="1800" kern="1200">
        <a:solidFill>
          <a:schemeClr val="tx1"/>
        </a:solidFill>
        <a:latin typeface="+mn-lt"/>
        <a:ea typeface="+mn-ea"/>
        <a:cs typeface="+mn-cs"/>
      </a:defRPr>
    </a:lvl2pPr>
    <a:lvl3pPr marL="914367" algn="l" defTabSz="457184" rtl="0" eaLnBrk="1" latinLnBrk="0" hangingPunct="1">
      <a:defRPr sz="1800" kern="1200">
        <a:solidFill>
          <a:schemeClr val="tx1"/>
        </a:solidFill>
        <a:latin typeface="+mn-lt"/>
        <a:ea typeface="+mn-ea"/>
        <a:cs typeface="+mn-cs"/>
      </a:defRPr>
    </a:lvl3pPr>
    <a:lvl4pPr marL="1371552" algn="l" defTabSz="457184" rtl="0" eaLnBrk="1" latinLnBrk="0" hangingPunct="1">
      <a:defRPr sz="1800" kern="1200">
        <a:solidFill>
          <a:schemeClr val="tx1"/>
        </a:solidFill>
        <a:latin typeface="+mn-lt"/>
        <a:ea typeface="+mn-ea"/>
        <a:cs typeface="+mn-cs"/>
      </a:defRPr>
    </a:lvl4pPr>
    <a:lvl5pPr marL="1828736" algn="l" defTabSz="457184" rtl="0" eaLnBrk="1" latinLnBrk="0" hangingPunct="1">
      <a:defRPr sz="1800" kern="1200">
        <a:solidFill>
          <a:schemeClr val="tx1"/>
        </a:solidFill>
        <a:latin typeface="+mn-lt"/>
        <a:ea typeface="+mn-ea"/>
        <a:cs typeface="+mn-cs"/>
      </a:defRPr>
    </a:lvl5pPr>
    <a:lvl6pPr marL="2285919" algn="l" defTabSz="457184" rtl="0" eaLnBrk="1" latinLnBrk="0" hangingPunct="1">
      <a:defRPr sz="1800" kern="1200">
        <a:solidFill>
          <a:schemeClr val="tx1"/>
        </a:solidFill>
        <a:latin typeface="+mn-lt"/>
        <a:ea typeface="+mn-ea"/>
        <a:cs typeface="+mn-cs"/>
      </a:defRPr>
    </a:lvl6pPr>
    <a:lvl7pPr marL="2743103" algn="l" defTabSz="457184" rtl="0" eaLnBrk="1" latinLnBrk="0" hangingPunct="1">
      <a:defRPr sz="1800" kern="1200">
        <a:solidFill>
          <a:schemeClr val="tx1"/>
        </a:solidFill>
        <a:latin typeface="+mn-lt"/>
        <a:ea typeface="+mn-ea"/>
        <a:cs typeface="+mn-cs"/>
      </a:defRPr>
    </a:lvl7pPr>
    <a:lvl8pPr marL="3200287" algn="l" defTabSz="457184" rtl="0" eaLnBrk="1" latinLnBrk="0" hangingPunct="1">
      <a:defRPr sz="1800" kern="1200">
        <a:solidFill>
          <a:schemeClr val="tx1"/>
        </a:solidFill>
        <a:latin typeface="+mn-lt"/>
        <a:ea typeface="+mn-ea"/>
        <a:cs typeface="+mn-cs"/>
      </a:defRPr>
    </a:lvl8pPr>
    <a:lvl9pPr marL="3657471" algn="l" defTabSz="45718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31">
          <p15:clr>
            <a:srgbClr val="A4A3A4"/>
          </p15:clr>
        </p15:guide>
        <p15:guide id="2" orient="horz" pos="2762">
          <p15:clr>
            <a:srgbClr val="A4A3A4"/>
          </p15:clr>
        </p15:guide>
        <p15:guide id="3" orient="horz" pos="990">
          <p15:clr>
            <a:srgbClr val="A4A3A4"/>
          </p15:clr>
        </p15:guide>
        <p15:guide id="4" orient="horz" pos="3104">
          <p15:clr>
            <a:srgbClr val="A4A3A4"/>
          </p15:clr>
        </p15:guide>
        <p15:guide id="5" orient="horz" pos="566">
          <p15:clr>
            <a:srgbClr val="A4A3A4"/>
          </p15:clr>
        </p15:guide>
        <p15:guide id="6" orient="horz" pos="2639">
          <p15:clr>
            <a:srgbClr val="A4A3A4"/>
          </p15:clr>
        </p15:guide>
        <p15:guide id="7" orient="horz" pos="758">
          <p15:clr>
            <a:srgbClr val="A4A3A4"/>
          </p15:clr>
        </p15:guide>
        <p15:guide id="8" orient="horz" pos="145">
          <p15:clr>
            <a:srgbClr val="A4A3A4"/>
          </p15:clr>
        </p15:guide>
        <p15:guide id="9" orient="horz" pos="1688">
          <p15:clr>
            <a:srgbClr val="A4A3A4"/>
          </p15:clr>
        </p15:guide>
        <p15:guide id="10" orient="horz" pos="2828">
          <p15:clr>
            <a:srgbClr val="A4A3A4"/>
          </p15:clr>
        </p15:guide>
        <p15:guide id="11" pos="5630">
          <p15:clr>
            <a:srgbClr val="A4A3A4"/>
          </p15:clr>
        </p15:guide>
        <p15:guide id="12" pos="3788">
          <p15:clr>
            <a:srgbClr val="A4A3A4"/>
          </p15:clr>
        </p15:guide>
        <p15:guide id="13" pos="2906">
          <p15:clr>
            <a:srgbClr val="A4A3A4"/>
          </p15:clr>
        </p15:guide>
        <p15:guide id="14" pos="3674">
          <p15:clr>
            <a:srgbClr val="A4A3A4"/>
          </p15:clr>
        </p15:guide>
        <p15:guide id="15" pos="3901">
          <p15:clr>
            <a:srgbClr val="A4A3A4"/>
          </p15:clr>
        </p15:guide>
        <p15:guide id="16" pos="3018">
          <p15:clr>
            <a:srgbClr val="A4A3A4"/>
          </p15:clr>
        </p15:guide>
        <p15:guide id="17" pos="2791">
          <p15:clr>
            <a:srgbClr val="A4A3A4"/>
          </p15:clr>
        </p15:guide>
        <p15:guide id="18" pos="159">
          <p15:clr>
            <a:srgbClr val="A4A3A4"/>
          </p15:clr>
        </p15:guide>
        <p15:guide id="19" pos="1847">
          <p15:clr>
            <a:srgbClr val="A4A3A4"/>
          </p15:clr>
        </p15:guide>
        <p15:guide id="20" orient="horz" pos="2759">
          <p15:clr>
            <a:srgbClr val="A4A3A4"/>
          </p15:clr>
        </p15:guide>
        <p15:guide id="21" orient="horz" pos="1628">
          <p15:clr>
            <a:srgbClr val="A4A3A4"/>
          </p15:clr>
        </p15:guide>
        <p15:guide id="22" pos="2876">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ckie Barlow"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6C74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8315" autoAdjust="0"/>
  </p:normalViewPr>
  <p:slideViewPr>
    <p:cSldViewPr snapToGrid="0">
      <p:cViewPr varScale="1">
        <p:scale>
          <a:sx n="137" d="100"/>
          <a:sy n="137" d="100"/>
        </p:scale>
        <p:origin x="132" y="270"/>
      </p:cViewPr>
      <p:guideLst>
        <p:guide orient="horz" pos="1831"/>
        <p:guide orient="horz" pos="2762"/>
        <p:guide orient="horz" pos="990"/>
        <p:guide orient="horz" pos="3104"/>
        <p:guide orient="horz" pos="566"/>
        <p:guide orient="horz" pos="2639"/>
        <p:guide orient="horz" pos="758"/>
        <p:guide orient="horz" pos="145"/>
        <p:guide orient="horz" pos="1688"/>
        <p:guide orient="horz" pos="2828"/>
        <p:guide pos="5630"/>
        <p:guide pos="3788"/>
        <p:guide pos="2906"/>
        <p:guide pos="3674"/>
        <p:guide pos="3901"/>
        <p:guide pos="3018"/>
        <p:guide pos="2791"/>
        <p:guide pos="159"/>
        <p:guide pos="1847"/>
        <p:guide orient="horz" pos="2759"/>
        <p:guide orient="horz" pos="1628"/>
        <p:guide pos="28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7" d="100"/>
          <a:sy n="47" d="100"/>
        </p:scale>
        <p:origin x="-2370"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US" dirty="0"/>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3122E3A8-67DD-A54D-9ACE-7F6180D1A288}" type="datetimeFigureOut">
              <a:rPr lang="en-US" smtClean="0"/>
              <a:pPr/>
              <a:t>7/18/2019</a:t>
            </a:fld>
            <a:endParaRPr lang="en-US" dirty="0"/>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n-US" dirty="0"/>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B5D751CF-426F-9546-9000-18E529FDEBDA}" type="slidenum">
              <a:rPr lang="en-US" smtClean="0"/>
              <a:pPr/>
              <a:t>‹#›</a:t>
            </a:fld>
            <a:endParaRPr lang="en-US" dirty="0"/>
          </a:p>
        </p:txBody>
      </p:sp>
    </p:spTree>
    <p:extLst>
      <p:ext uri="{BB962C8B-B14F-4D97-AF65-F5344CB8AC3E}">
        <p14:creationId xmlns:p14="http://schemas.microsoft.com/office/powerpoint/2010/main" val="39998927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US" dirty="0"/>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95BCB8AE-B9B2-1648-AE7C-D9F4FF496627}" type="datetimeFigureOut">
              <a:rPr lang="en-US" smtClean="0"/>
              <a:pPr/>
              <a:t>7/18/2019</a:t>
            </a:fld>
            <a:endParaRPr lang="en-US" dirty="0"/>
          </a:p>
        </p:txBody>
      </p:sp>
      <p:sp>
        <p:nvSpPr>
          <p:cNvPr id="4" name="Slide Image Placeholder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en-US" dirty="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E7F34D1A-B7E5-DE48-8EA9-859D9DE63652}" type="slidenum">
              <a:rPr lang="en-US" smtClean="0"/>
              <a:pPr/>
              <a:t>‹#›</a:t>
            </a:fld>
            <a:endParaRPr lang="en-US" dirty="0"/>
          </a:p>
        </p:txBody>
      </p:sp>
    </p:spTree>
    <p:extLst>
      <p:ext uri="{BB962C8B-B14F-4D97-AF65-F5344CB8AC3E}">
        <p14:creationId xmlns:p14="http://schemas.microsoft.com/office/powerpoint/2010/main" val="725433361"/>
      </p:ext>
    </p:extLst>
  </p:cSld>
  <p:clrMap bg1="lt1" tx1="dk1" bg2="lt2" tx2="dk2" accent1="accent1" accent2="accent2" accent3="accent3" accent4="accent4" accent5="accent5" accent6="accent6" hlink="hlink" folHlink="folHlink"/>
  <p:hf hdr="0" ftr="0" dt="0"/>
  <p:notesStyle>
    <a:lvl1pPr marL="0" algn="l" defTabSz="457184" rtl="0" eaLnBrk="1" latinLnBrk="0" hangingPunct="1">
      <a:defRPr sz="1200" kern="1200">
        <a:solidFill>
          <a:schemeClr val="tx1"/>
        </a:solidFill>
        <a:latin typeface="+mn-lt"/>
        <a:ea typeface="+mn-ea"/>
        <a:cs typeface="+mn-cs"/>
      </a:defRPr>
    </a:lvl1pPr>
    <a:lvl2pPr marL="457184" algn="l" defTabSz="457184" rtl="0" eaLnBrk="1" latinLnBrk="0" hangingPunct="1">
      <a:defRPr sz="1200" kern="1200">
        <a:solidFill>
          <a:schemeClr val="tx1"/>
        </a:solidFill>
        <a:latin typeface="+mn-lt"/>
        <a:ea typeface="+mn-ea"/>
        <a:cs typeface="+mn-cs"/>
      </a:defRPr>
    </a:lvl2pPr>
    <a:lvl3pPr marL="914367" algn="l" defTabSz="457184" rtl="0" eaLnBrk="1" latinLnBrk="0" hangingPunct="1">
      <a:defRPr sz="1200" kern="1200">
        <a:solidFill>
          <a:schemeClr val="tx1"/>
        </a:solidFill>
        <a:latin typeface="+mn-lt"/>
        <a:ea typeface="+mn-ea"/>
        <a:cs typeface="+mn-cs"/>
      </a:defRPr>
    </a:lvl3pPr>
    <a:lvl4pPr marL="1371552" algn="l" defTabSz="457184" rtl="0" eaLnBrk="1" latinLnBrk="0" hangingPunct="1">
      <a:defRPr sz="1200" kern="1200">
        <a:solidFill>
          <a:schemeClr val="tx1"/>
        </a:solidFill>
        <a:latin typeface="+mn-lt"/>
        <a:ea typeface="+mn-ea"/>
        <a:cs typeface="+mn-cs"/>
      </a:defRPr>
    </a:lvl4pPr>
    <a:lvl5pPr marL="1828736" algn="l" defTabSz="457184" rtl="0" eaLnBrk="1" latinLnBrk="0" hangingPunct="1">
      <a:defRPr sz="1200" kern="1200">
        <a:solidFill>
          <a:schemeClr val="tx1"/>
        </a:solidFill>
        <a:latin typeface="+mn-lt"/>
        <a:ea typeface="+mn-ea"/>
        <a:cs typeface="+mn-cs"/>
      </a:defRPr>
    </a:lvl5pPr>
    <a:lvl6pPr marL="2285919" algn="l" defTabSz="457184" rtl="0" eaLnBrk="1" latinLnBrk="0" hangingPunct="1">
      <a:defRPr sz="1200" kern="1200">
        <a:solidFill>
          <a:schemeClr val="tx1"/>
        </a:solidFill>
        <a:latin typeface="+mn-lt"/>
        <a:ea typeface="+mn-ea"/>
        <a:cs typeface="+mn-cs"/>
      </a:defRPr>
    </a:lvl6pPr>
    <a:lvl7pPr marL="2743103" algn="l" defTabSz="457184" rtl="0" eaLnBrk="1" latinLnBrk="0" hangingPunct="1">
      <a:defRPr sz="1200" kern="1200">
        <a:solidFill>
          <a:schemeClr val="tx1"/>
        </a:solidFill>
        <a:latin typeface="+mn-lt"/>
        <a:ea typeface="+mn-ea"/>
        <a:cs typeface="+mn-cs"/>
      </a:defRPr>
    </a:lvl7pPr>
    <a:lvl8pPr marL="3200287" algn="l" defTabSz="457184" rtl="0" eaLnBrk="1" latinLnBrk="0" hangingPunct="1">
      <a:defRPr sz="1200" kern="1200">
        <a:solidFill>
          <a:schemeClr val="tx1"/>
        </a:solidFill>
        <a:latin typeface="+mn-lt"/>
        <a:ea typeface="+mn-ea"/>
        <a:cs typeface="+mn-cs"/>
      </a:defRPr>
    </a:lvl8pPr>
    <a:lvl9pPr marL="3657471" algn="l" defTabSz="45718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Arial" pitchFamily="34" charset="0"/>
                <a:cs typeface="Arial" pitchFamily="34" charset="0"/>
              </a:rPr>
              <a:t>This is an example of a </a:t>
            </a:r>
            <a:r>
              <a:rPr lang="en-US" b="1" dirty="0">
                <a:latin typeface="Arial" pitchFamily="34" charset="0"/>
                <a:cs typeface="Arial" pitchFamily="34" charset="0"/>
              </a:rPr>
              <a:t>Title Slide</a:t>
            </a:r>
            <a:r>
              <a:rPr lang="en-US" b="0" dirty="0">
                <a:latin typeface="Arial" pitchFamily="34" charset="0"/>
                <a:cs typeface="Arial" pitchFamily="34" charset="0"/>
              </a:rPr>
              <a:t>.</a:t>
            </a:r>
            <a:r>
              <a:rPr lang="en-US" b="0" baseline="0" dirty="0">
                <a:latin typeface="Arial" pitchFamily="34" charset="0"/>
                <a:cs typeface="Arial" pitchFamily="34" charset="0"/>
              </a:rPr>
              <a:t>  We need to convey Life Is On in everything we do, so try to </a:t>
            </a:r>
            <a:r>
              <a:rPr lang="en-US" baseline="0" dirty="0">
                <a:latin typeface="Arial" pitchFamily="34" charset="0"/>
                <a:cs typeface="Arial" pitchFamily="34" charset="0"/>
              </a:rPr>
              <a:t>lead with compelling images that are vibrant, authentic, and human. The human element should be apparent and within the context of a segment that we touch. </a:t>
            </a:r>
          </a:p>
          <a:p>
            <a:r>
              <a:rPr lang="en-US" baseline="0" dirty="0">
                <a:latin typeface="Arial" pitchFamily="34" charset="0"/>
                <a:cs typeface="Arial" pitchFamily="34" charset="0"/>
              </a:rPr>
              <a:t>To keep this PowerPoint template file size reduced, we included a small library of image choices in the </a:t>
            </a:r>
            <a:r>
              <a:rPr lang="en-US" b="1" baseline="0" dirty="0">
                <a:latin typeface="Arial" pitchFamily="34" charset="0"/>
                <a:cs typeface="Arial" pitchFamily="34" charset="0"/>
              </a:rPr>
              <a:t>Slide Master</a:t>
            </a:r>
            <a:r>
              <a:rPr lang="en-US" b="0" baseline="0" dirty="0">
                <a:latin typeface="Arial" pitchFamily="34" charset="0"/>
                <a:cs typeface="Arial" pitchFamily="34" charset="0"/>
              </a:rPr>
              <a:t> (under View). Y</a:t>
            </a:r>
            <a:r>
              <a:rPr lang="en-US" baseline="0" dirty="0">
                <a:latin typeface="Arial" pitchFamily="34" charset="0"/>
                <a:cs typeface="Arial" pitchFamily="34" charset="0"/>
              </a:rPr>
              <a:t>ou can also get them from the SE Asset Library: https://schneiderelectric.telescopeondemand.com</a:t>
            </a:r>
            <a:endParaRPr lang="en-US" dirty="0">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E7F34D1A-B7E5-DE48-8EA9-859D9DE63652}"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11</a:t>
            </a:fld>
            <a:endParaRPr lang="en-US" dirty="0"/>
          </a:p>
        </p:txBody>
      </p:sp>
    </p:spTree>
    <p:extLst>
      <p:ext uri="{BB962C8B-B14F-4D97-AF65-F5344CB8AC3E}">
        <p14:creationId xmlns:p14="http://schemas.microsoft.com/office/powerpoint/2010/main" val="271884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12</a:t>
            </a:fld>
            <a:endParaRPr lang="en-US" dirty="0"/>
          </a:p>
        </p:txBody>
      </p:sp>
    </p:spTree>
    <p:extLst>
      <p:ext uri="{BB962C8B-B14F-4D97-AF65-F5344CB8AC3E}">
        <p14:creationId xmlns:p14="http://schemas.microsoft.com/office/powerpoint/2010/main" val="2207895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13</a:t>
            </a:fld>
            <a:endParaRPr lang="en-US" dirty="0"/>
          </a:p>
        </p:txBody>
      </p:sp>
    </p:spTree>
    <p:extLst>
      <p:ext uri="{BB962C8B-B14F-4D97-AF65-F5344CB8AC3E}">
        <p14:creationId xmlns:p14="http://schemas.microsoft.com/office/powerpoint/2010/main" val="507065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14</a:t>
            </a:fld>
            <a:endParaRPr lang="en-US" dirty="0"/>
          </a:p>
        </p:txBody>
      </p:sp>
    </p:spTree>
    <p:extLst>
      <p:ext uri="{BB962C8B-B14F-4D97-AF65-F5344CB8AC3E}">
        <p14:creationId xmlns:p14="http://schemas.microsoft.com/office/powerpoint/2010/main" val="285203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15</a:t>
            </a:fld>
            <a:endParaRPr lang="en-US" dirty="0"/>
          </a:p>
        </p:txBody>
      </p:sp>
    </p:spTree>
    <p:extLst>
      <p:ext uri="{BB962C8B-B14F-4D97-AF65-F5344CB8AC3E}">
        <p14:creationId xmlns:p14="http://schemas.microsoft.com/office/powerpoint/2010/main" val="3784527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Arial" pitchFamily="34" charset="0"/>
                <a:cs typeface="Arial" pitchFamily="34" charset="0"/>
              </a:rPr>
              <a:t>Closing</a:t>
            </a:r>
            <a:r>
              <a:rPr lang="en-US" baseline="0" dirty="0">
                <a:latin typeface="Arial" pitchFamily="34" charset="0"/>
                <a:cs typeface="Arial" pitchFamily="34" charset="0"/>
              </a:rPr>
              <a:t> slide</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16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Arial" pitchFamily="34" charset="0"/>
                <a:cs typeface="Arial" pitchFamily="34" charset="0"/>
              </a:rPr>
              <a:t>Agenda</a:t>
            </a:r>
            <a:r>
              <a:rPr lang="en-US" baseline="0" dirty="0">
                <a:latin typeface="Arial" pitchFamily="34" charset="0"/>
                <a:cs typeface="Arial" pitchFamily="34" charset="0"/>
              </a:rPr>
              <a:t> slide</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5</a:t>
            </a:fld>
            <a:endParaRPr lang="en-US" dirty="0"/>
          </a:p>
        </p:txBody>
      </p:sp>
    </p:spTree>
    <p:extLst>
      <p:ext uri="{BB962C8B-B14F-4D97-AF65-F5344CB8AC3E}">
        <p14:creationId xmlns:p14="http://schemas.microsoft.com/office/powerpoint/2010/main" val="366719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6</a:t>
            </a:fld>
            <a:endParaRPr lang="en-US" dirty="0"/>
          </a:p>
        </p:txBody>
      </p:sp>
    </p:spTree>
    <p:extLst>
      <p:ext uri="{BB962C8B-B14F-4D97-AF65-F5344CB8AC3E}">
        <p14:creationId xmlns:p14="http://schemas.microsoft.com/office/powerpoint/2010/main" val="1117227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7</a:t>
            </a:fld>
            <a:endParaRPr lang="en-US" dirty="0"/>
          </a:p>
        </p:txBody>
      </p:sp>
    </p:spTree>
    <p:extLst>
      <p:ext uri="{BB962C8B-B14F-4D97-AF65-F5344CB8AC3E}">
        <p14:creationId xmlns:p14="http://schemas.microsoft.com/office/powerpoint/2010/main" val="3393801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8</a:t>
            </a:fld>
            <a:endParaRPr lang="en-US" dirty="0"/>
          </a:p>
        </p:txBody>
      </p:sp>
    </p:spTree>
    <p:extLst>
      <p:ext uri="{BB962C8B-B14F-4D97-AF65-F5344CB8AC3E}">
        <p14:creationId xmlns:p14="http://schemas.microsoft.com/office/powerpoint/2010/main" val="1792959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9</a:t>
            </a:fld>
            <a:endParaRPr lang="en-US" dirty="0"/>
          </a:p>
        </p:txBody>
      </p:sp>
    </p:spTree>
    <p:extLst>
      <p:ext uri="{BB962C8B-B14F-4D97-AF65-F5344CB8AC3E}">
        <p14:creationId xmlns:p14="http://schemas.microsoft.com/office/powerpoint/2010/main" val="3048175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184" rtl="0" eaLnBrk="1" fontAlgn="auto" latinLnBrk="0" hangingPunct="1">
              <a:lnSpc>
                <a:spcPct val="100000"/>
              </a:lnSpc>
              <a:spcBef>
                <a:spcPts val="0"/>
              </a:spcBef>
              <a:spcAft>
                <a:spcPts val="0"/>
              </a:spcAft>
              <a:buClrTx/>
              <a:buSzTx/>
              <a:buFontTx/>
              <a:buNone/>
              <a:tabLst/>
              <a:defRPr/>
            </a:pPr>
            <a:r>
              <a:rPr lang="en-US" dirty="0">
                <a:solidFill>
                  <a:srgbClr val="00B0F0"/>
                </a:solidFill>
                <a:latin typeface="Arial" pitchFamily="34" charset="0"/>
                <a:cs typeface="Arial" pitchFamily="34" charset="0"/>
              </a:rPr>
              <a:t>This</a:t>
            </a:r>
            <a:r>
              <a:rPr lang="en-US" baseline="0" dirty="0">
                <a:solidFill>
                  <a:srgbClr val="00B0F0"/>
                </a:solidFill>
                <a:latin typeface="Arial" pitchFamily="34" charset="0"/>
                <a:cs typeface="Arial" pitchFamily="34" charset="0"/>
              </a:rPr>
              <a:t> is an example of a </a:t>
            </a:r>
            <a:r>
              <a:rPr lang="en-US" b="1" baseline="0" dirty="0">
                <a:solidFill>
                  <a:srgbClr val="00B0F0"/>
                </a:solidFill>
                <a:latin typeface="Arial" pitchFamily="34" charset="0"/>
                <a:cs typeface="Arial" pitchFamily="34" charset="0"/>
              </a:rPr>
              <a:t>Text Slide</a:t>
            </a:r>
            <a:r>
              <a:rPr lang="en-US" baseline="0" dirty="0">
                <a:solidFill>
                  <a:srgbClr val="00B0F0"/>
                </a:solidFill>
                <a:latin typeface="Arial" pitchFamily="34" charset="0"/>
                <a:cs typeface="Arial" pitchFamily="34" charset="0"/>
              </a:rPr>
              <a:t>. Reference the different layout options in the </a:t>
            </a:r>
            <a:r>
              <a:rPr lang="en-US" b="1" baseline="0" dirty="0">
                <a:solidFill>
                  <a:srgbClr val="00B0F0"/>
                </a:solidFill>
                <a:latin typeface="Arial" pitchFamily="34" charset="0"/>
                <a:cs typeface="Arial" pitchFamily="34" charset="0"/>
              </a:rPr>
              <a:t>Slide Master </a:t>
            </a:r>
            <a:r>
              <a:rPr lang="en-US" b="0" baseline="0" dirty="0">
                <a:solidFill>
                  <a:srgbClr val="00B0F0"/>
                </a:solidFill>
                <a:latin typeface="Arial" pitchFamily="34" charset="0"/>
                <a:cs typeface="Arial" pitchFamily="34" charset="0"/>
              </a:rPr>
              <a:t>(under the View tab) </a:t>
            </a:r>
            <a:r>
              <a:rPr lang="en-US" baseline="0" dirty="0">
                <a:solidFill>
                  <a:srgbClr val="00B0F0"/>
                </a:solidFill>
                <a:latin typeface="Arial" pitchFamily="34" charset="0"/>
                <a:cs typeface="Arial" pitchFamily="34" charset="0"/>
              </a:rPr>
              <a:t>for different variations. Remember, our new Brand Guidelines call for clean and simple messages and design. Reference the PowerPoint Guidelines on the Brand Book for tips and useful information on creating effective presentations.</a:t>
            </a:r>
            <a:endParaRPr lang="en-US" dirty="0">
              <a:solidFill>
                <a:srgbClr val="00B0F0"/>
              </a:solidFill>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7F34D1A-B7E5-DE48-8EA9-859D9DE63652}" type="slidenum">
              <a:rPr lang="en-US" smtClean="0"/>
              <a:pPr/>
              <a:t>10</a:t>
            </a:fld>
            <a:endParaRPr lang="en-US" dirty="0"/>
          </a:p>
        </p:txBody>
      </p:sp>
    </p:spTree>
    <p:extLst>
      <p:ext uri="{BB962C8B-B14F-4D97-AF65-F5344CB8AC3E}">
        <p14:creationId xmlns:p14="http://schemas.microsoft.com/office/powerpoint/2010/main" val="19955493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
    <p:spTree>
      <p:nvGrpSpPr>
        <p:cNvPr id="1" name=""/>
        <p:cNvGrpSpPr/>
        <p:nvPr/>
      </p:nvGrpSpPr>
      <p:grpSpPr>
        <a:xfrm>
          <a:off x="0" y="0"/>
          <a:ext cx="0" cy="0"/>
          <a:chOff x="0" y="0"/>
          <a:chExt cx="0" cy="0"/>
        </a:xfrm>
      </p:grpSpPr>
      <p:sp>
        <p:nvSpPr>
          <p:cNvPr id="19" name="Espace réservé pour une image  18"/>
          <p:cNvSpPr>
            <a:spLocks noGrp="1"/>
          </p:cNvSpPr>
          <p:nvPr>
            <p:ph type="pic" sz="quarter" idx="14"/>
          </p:nvPr>
        </p:nvSpPr>
        <p:spPr>
          <a:xfrm>
            <a:off x="0" y="0"/>
            <a:ext cx="9144000" cy="4330794"/>
          </a:xfrm>
          <a:prstGeom prst="rect">
            <a:avLst/>
          </a:prstGeom>
          <a:solidFill>
            <a:schemeClr val="bg1">
              <a:lumMod val="95000"/>
            </a:schemeClr>
          </a:solidFill>
        </p:spPr>
        <p:txBody>
          <a:bodyPr lIns="91437" tIns="45718" rIns="91437" bIns="45718"/>
          <a:lstStyle>
            <a:lvl1pPr>
              <a:buNone/>
              <a:defRPr sz="1400">
                <a:solidFill>
                  <a:schemeClr val="bg1">
                    <a:lumMod val="85000"/>
                  </a:schemeClr>
                </a:solidFill>
              </a:defRPr>
            </a:lvl1pPr>
          </a:lstStyle>
          <a:p>
            <a:r>
              <a:rPr lang="en-US"/>
              <a:t>Click icon to add picture</a:t>
            </a:r>
            <a:endParaRPr lang="en-US" dirty="0"/>
          </a:p>
        </p:txBody>
      </p:sp>
      <p:sp>
        <p:nvSpPr>
          <p:cNvPr id="8" name="Title 1"/>
          <p:cNvSpPr>
            <a:spLocks noGrp="1"/>
          </p:cNvSpPr>
          <p:nvPr>
            <p:ph type="ctrTitle" hasCustomPrompt="1"/>
          </p:nvPr>
        </p:nvSpPr>
        <p:spPr>
          <a:xfrm>
            <a:off x="252415" y="2609224"/>
            <a:ext cx="8673872" cy="553998"/>
          </a:xfrm>
          <a:prstGeom prst="rect">
            <a:avLst/>
          </a:prstGeom>
        </p:spPr>
        <p:txBody>
          <a:bodyPr lIns="0" tIns="0" rIns="0" bIns="0" anchor="ctr" anchorCtr="0">
            <a:noAutofit/>
          </a:bodyPr>
          <a:lstStyle>
            <a:lvl1pPr marL="0" indent="0" algn="l">
              <a:buFont typeface="Arial"/>
              <a:buNone/>
              <a:defRPr sz="3600">
                <a:solidFill>
                  <a:schemeClr val="bg1"/>
                </a:solidFill>
              </a:defRPr>
            </a:lvl1pPr>
          </a:lstStyle>
          <a:p>
            <a:r>
              <a:rPr lang="en-US" dirty="0"/>
              <a:t>Presentation Title</a:t>
            </a:r>
          </a:p>
        </p:txBody>
      </p:sp>
      <p:sp>
        <p:nvSpPr>
          <p:cNvPr id="9" name="Subtitle 2"/>
          <p:cNvSpPr>
            <a:spLocks noGrp="1"/>
          </p:cNvSpPr>
          <p:nvPr>
            <p:ph type="subTitle" idx="1" hasCustomPrompt="1"/>
          </p:nvPr>
        </p:nvSpPr>
        <p:spPr>
          <a:xfrm>
            <a:off x="252415" y="3204247"/>
            <a:ext cx="8673872" cy="215444"/>
          </a:xfrm>
          <a:prstGeom prst="rect">
            <a:avLst/>
          </a:prstGeom>
        </p:spPr>
        <p:txBody>
          <a:bodyPr lIns="0" tIns="0" rIns="0" bIns="0">
            <a:noAutofit/>
          </a:bodyPr>
          <a:lstStyle>
            <a:lvl1pPr marL="0" indent="0" algn="l">
              <a:buNone/>
              <a:defRPr sz="1400" baseline="0">
                <a:solidFill>
                  <a:schemeClr val="bg1"/>
                </a:solidFill>
              </a:defRPr>
            </a:lvl1pPr>
            <a:lvl2pPr marL="457184" indent="0" algn="ctr">
              <a:buNone/>
              <a:defRPr>
                <a:solidFill>
                  <a:schemeClr val="tx1">
                    <a:tint val="75000"/>
                  </a:schemeClr>
                </a:solidFill>
              </a:defRPr>
            </a:lvl2pPr>
            <a:lvl3pPr marL="914367" indent="0" algn="ctr">
              <a:buNone/>
              <a:defRPr>
                <a:solidFill>
                  <a:schemeClr val="tx1">
                    <a:tint val="75000"/>
                  </a:schemeClr>
                </a:solidFill>
              </a:defRPr>
            </a:lvl3pPr>
            <a:lvl4pPr marL="1371552" indent="0" algn="ctr">
              <a:buNone/>
              <a:defRPr>
                <a:solidFill>
                  <a:schemeClr val="tx1">
                    <a:tint val="75000"/>
                  </a:schemeClr>
                </a:solidFill>
              </a:defRPr>
            </a:lvl4pPr>
            <a:lvl5pPr marL="1828736" indent="0" algn="ctr">
              <a:buNone/>
              <a:defRPr>
                <a:solidFill>
                  <a:schemeClr val="tx1">
                    <a:tint val="75000"/>
                  </a:schemeClr>
                </a:solidFill>
              </a:defRPr>
            </a:lvl5pPr>
            <a:lvl6pPr marL="2285919" indent="0" algn="ctr">
              <a:buNone/>
              <a:defRPr>
                <a:solidFill>
                  <a:schemeClr val="tx1">
                    <a:tint val="75000"/>
                  </a:schemeClr>
                </a:solidFill>
              </a:defRPr>
            </a:lvl6pPr>
            <a:lvl7pPr marL="2743103" indent="0" algn="ctr">
              <a:buNone/>
              <a:defRPr>
                <a:solidFill>
                  <a:schemeClr val="tx1">
                    <a:tint val="75000"/>
                  </a:schemeClr>
                </a:solidFill>
              </a:defRPr>
            </a:lvl7pPr>
            <a:lvl8pPr marL="3200287" indent="0" algn="ctr">
              <a:buNone/>
              <a:defRPr>
                <a:solidFill>
                  <a:schemeClr val="tx1">
                    <a:tint val="75000"/>
                  </a:schemeClr>
                </a:solidFill>
              </a:defRPr>
            </a:lvl8pPr>
            <a:lvl9pPr marL="3657471" indent="0" algn="ctr">
              <a:buNone/>
              <a:defRPr>
                <a:solidFill>
                  <a:schemeClr val="tx1">
                    <a:tint val="75000"/>
                  </a:schemeClr>
                </a:solidFill>
              </a:defRPr>
            </a:lvl9pPr>
          </a:lstStyle>
          <a:p>
            <a:r>
              <a:rPr lang="en-US" dirty="0"/>
              <a:t>Click to Edit Optional Subtitle</a:t>
            </a:r>
          </a:p>
        </p:txBody>
      </p:sp>
      <p:pic>
        <p:nvPicPr>
          <p:cNvPr id="10" name="Picture 9" descr="schneider_LIO_Life-Green_RGB.png"/>
          <p:cNvPicPr>
            <a:picLocks noChangeAspect="1"/>
          </p:cNvPicPr>
          <p:nvPr userDrawn="1"/>
        </p:nvPicPr>
        <p:blipFill>
          <a:blip r:embed="rId2" cstate="print"/>
          <a:stretch>
            <a:fillRect/>
          </a:stretch>
        </p:blipFill>
        <p:spPr>
          <a:xfrm>
            <a:off x="7067034" y="4494997"/>
            <a:ext cx="2041798" cy="562953"/>
          </a:xfrm>
          <a:prstGeom prst="rect">
            <a:avLst/>
          </a:prstGeom>
        </p:spPr>
      </p:pic>
      <p:sp>
        <p:nvSpPr>
          <p:cNvPr id="14" name="Footer Placeholder 4"/>
          <p:cNvSpPr>
            <a:spLocks noGrp="1"/>
          </p:cNvSpPr>
          <p:nvPr>
            <p:ph type="ftr" sz="quarter" idx="3"/>
          </p:nvPr>
        </p:nvSpPr>
        <p:spPr>
          <a:xfrm>
            <a:off x="252415" y="4857155"/>
            <a:ext cx="1505531" cy="92333"/>
          </a:xfrm>
          <a:prstGeom prst="rect">
            <a:avLst/>
          </a:prstGeom>
        </p:spPr>
        <p:txBody>
          <a:bodyPr vert="horz" wrap="square" lIns="0" tIns="0" rIns="0" bIns="0" rtlCol="0" anchor="ctr">
            <a:spAutoFit/>
          </a:bodyPr>
          <a:lstStyle>
            <a:lvl1pPr algn="l">
              <a:defRPr sz="600">
                <a:solidFill>
                  <a:srgbClr val="4F5156"/>
                </a:solidFill>
                <a:latin typeface="Arial"/>
                <a:cs typeface="Arial"/>
              </a:defRPr>
            </a:lvl1pPr>
          </a:lstStyle>
          <a:p>
            <a:r>
              <a:rPr lang="en-US" dirty="0"/>
              <a:t>Confidential Property of Schneider Electric  </a:t>
            </a:r>
          </a:p>
        </p:txBody>
      </p:sp>
      <p:sp>
        <p:nvSpPr>
          <p:cNvPr id="21" name="Espace réservé du texte 20"/>
          <p:cNvSpPr>
            <a:spLocks noGrp="1"/>
          </p:cNvSpPr>
          <p:nvPr>
            <p:ph type="body" sz="quarter" idx="15" hasCustomPrompt="1"/>
          </p:nvPr>
        </p:nvSpPr>
        <p:spPr>
          <a:xfrm>
            <a:off x="0" y="3573629"/>
            <a:ext cx="9144000" cy="761890"/>
          </a:xfrm>
          <a:prstGeom prst="rect">
            <a:avLst/>
          </a:prstGeom>
          <a:solidFill>
            <a:schemeClr val="tx2">
              <a:alpha val="80000"/>
            </a:schemeClr>
          </a:solidFill>
        </p:spPr>
        <p:txBody>
          <a:bodyPr lIns="91437" tIns="45718" rIns="91437" bIns="45718"/>
          <a:lstStyle>
            <a:lvl1pPr marL="178299" indent="-2362">
              <a:buNone/>
              <a:defRPr sz="12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err="1"/>
              <a:t>Presented</a:t>
            </a:r>
            <a:r>
              <a:rPr lang="fr-FR" dirty="0"/>
              <a:t> by: </a:t>
            </a:r>
          </a:p>
          <a:p>
            <a:pPr lvl="0"/>
            <a:r>
              <a:rPr lang="fr-FR" dirty="0"/>
              <a:t>Date: </a:t>
            </a:r>
          </a:p>
          <a:p>
            <a:pPr lvl="0"/>
            <a:endParaRPr lang="fr-FR" dirty="0"/>
          </a:p>
          <a:p>
            <a:pPr lvl="0"/>
            <a:endParaRPr lang="fr-FR" dirty="0"/>
          </a:p>
          <a:p>
            <a:pPr lvl="0"/>
            <a:endParaRPr lang="fr-FR" dirty="0"/>
          </a:p>
          <a:p>
            <a:pPr lvl="0"/>
            <a:endParaRPr lang="fr-FR" dirty="0"/>
          </a:p>
          <a:p>
            <a:pPr lvl="0"/>
            <a:endParaRPr lang="fr-FR" dirty="0"/>
          </a:p>
        </p:txBody>
      </p:sp>
      <p:sp>
        <p:nvSpPr>
          <p:cNvPr id="13" name="Rectangle 12"/>
          <p:cNvSpPr/>
          <p:nvPr userDrawn="1"/>
        </p:nvSpPr>
        <p:spPr>
          <a:xfrm>
            <a:off x="0" y="4261502"/>
            <a:ext cx="9144000" cy="2019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7" tIns="45718" rIns="91437" bIns="45718" rtlCol="0" anchor="ctr"/>
          <a:lstStyle/>
          <a:p>
            <a:pPr algn="ctr"/>
            <a:endParaRPr lang="en-US" dirty="0"/>
          </a:p>
        </p:txBody>
      </p:sp>
    </p:spTree>
    <p:extLst>
      <p:ext uri="{BB962C8B-B14F-4D97-AF65-F5344CB8AC3E}">
        <p14:creationId xmlns:p14="http://schemas.microsoft.com/office/powerpoint/2010/main" val="3401949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 w Image Light">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252413" y="1713559"/>
            <a:ext cx="8647112" cy="1231106"/>
          </a:xfrm>
          <a:prstGeom prst="rect">
            <a:avLst/>
          </a:prstGeom>
        </p:spPr>
        <p:txBody>
          <a:bodyPr lIns="0" tIns="0" rIns="0" bIns="0" anchor="t">
            <a:noAutofit/>
          </a:bodyPr>
          <a:lstStyle>
            <a:lvl1pPr marL="0" indent="0" algn="ctr">
              <a:buFont typeface="Arial"/>
              <a:buNone/>
              <a:defRPr sz="4000">
                <a:solidFill>
                  <a:schemeClr val="accent1"/>
                </a:solidFill>
              </a:defRPr>
            </a:lvl1pPr>
          </a:lstStyle>
          <a:p>
            <a:r>
              <a:rPr lang="en-US" dirty="0"/>
              <a:t>CLICK TO EDIT QUOTE OR CALLOUT</a:t>
            </a:r>
          </a:p>
        </p:txBody>
      </p:sp>
      <p:sp>
        <p:nvSpPr>
          <p:cNvPr id="5" name="Subtitle 2"/>
          <p:cNvSpPr>
            <a:spLocks noGrp="1"/>
          </p:cNvSpPr>
          <p:nvPr>
            <p:ph type="subTitle" idx="1" hasCustomPrompt="1"/>
          </p:nvPr>
        </p:nvSpPr>
        <p:spPr>
          <a:xfrm>
            <a:off x="252413" y="2955454"/>
            <a:ext cx="8647111" cy="307777"/>
          </a:xfrm>
          <a:prstGeom prst="rect">
            <a:avLst/>
          </a:prstGeom>
        </p:spPr>
        <p:txBody>
          <a:bodyPr lIns="0" tIns="0" rIns="0" bIns="0">
            <a:no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4"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8" name="Picture 7"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
        <p:nvSpPr>
          <p:cNvPr id="3" name="Picture Placeholder 5"/>
          <p:cNvSpPr>
            <a:spLocks noGrp="1"/>
          </p:cNvSpPr>
          <p:nvPr>
            <p:ph type="pic" sz="quarter" idx="10" hasCustomPrompt="1"/>
          </p:nvPr>
        </p:nvSpPr>
        <p:spPr>
          <a:xfrm>
            <a:off x="0" y="0"/>
            <a:ext cx="9144000" cy="5143500"/>
          </a:xfrm>
          <a:prstGeom prst="rect">
            <a:avLst/>
          </a:prstGeom>
          <a:solidFill>
            <a:srgbClr val="8E8F93">
              <a:alpha val="20000"/>
            </a:srgbClr>
          </a:solidFill>
        </p:spPr>
        <p:txBody>
          <a:bodyPr/>
          <a:lstStyle>
            <a:lvl1pPr marL="0" indent="0">
              <a:buNone/>
              <a:defRPr sz="1400" b="1">
                <a:solidFill>
                  <a:srgbClr val="00B0F0"/>
                </a:solidFill>
              </a:defRPr>
            </a:lvl1pPr>
          </a:lstStyle>
          <a:p>
            <a:r>
              <a:rPr lang="en-US" dirty="0"/>
              <a:t>Drag your image here (drop on the picture icon) and remember to send this box to the “back” so that the green dividing line is visually on top of the image.</a:t>
            </a:r>
          </a:p>
        </p:txBody>
      </p:sp>
    </p:spTree>
    <p:extLst>
      <p:ext uri="{BB962C8B-B14F-4D97-AF65-F5344CB8AC3E}">
        <p14:creationId xmlns:p14="http://schemas.microsoft.com/office/powerpoint/2010/main" val="2947468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llout on White">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252413" y="1713559"/>
            <a:ext cx="8647112" cy="1231106"/>
          </a:xfrm>
          <a:prstGeom prst="rect">
            <a:avLst/>
          </a:prstGeom>
        </p:spPr>
        <p:txBody>
          <a:bodyPr wrap="square" lIns="0" tIns="0" rIns="0" bIns="0" anchor="t">
            <a:noAutofit/>
          </a:bodyPr>
          <a:lstStyle>
            <a:lvl1pPr marL="0" indent="0" algn="ctr">
              <a:buFont typeface="Arial"/>
              <a:buNone/>
              <a:defRPr sz="4000">
                <a:solidFill>
                  <a:schemeClr val="accent1"/>
                </a:solidFill>
              </a:defRPr>
            </a:lvl1pPr>
          </a:lstStyle>
          <a:p>
            <a:r>
              <a:rPr lang="en-US" dirty="0"/>
              <a:t>CLICK TO EDIT QUOTE OR CALLOUT</a:t>
            </a:r>
          </a:p>
        </p:txBody>
      </p:sp>
      <p:sp>
        <p:nvSpPr>
          <p:cNvPr id="5" name="Subtitle 2"/>
          <p:cNvSpPr>
            <a:spLocks noGrp="1"/>
          </p:cNvSpPr>
          <p:nvPr>
            <p:ph type="subTitle" idx="1" hasCustomPrompt="1"/>
          </p:nvPr>
        </p:nvSpPr>
        <p:spPr>
          <a:xfrm>
            <a:off x="252413" y="2955454"/>
            <a:ext cx="8647111" cy="307777"/>
          </a:xfrm>
          <a:prstGeom prst="rect">
            <a:avLst/>
          </a:prstGeom>
        </p:spPr>
        <p:txBody>
          <a:bodyPr wrap="square" lIns="0" tIns="0" rIns="0" bIns="0">
            <a:no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9"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1"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7" name="Picture 6"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191992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llout on SE Life Green">
    <p:bg>
      <p:bgPr>
        <a:solidFill>
          <a:schemeClr val="tx2"/>
        </a:solidFill>
        <a:effectLst/>
      </p:bgPr>
    </p:bg>
    <p:spTree>
      <p:nvGrpSpPr>
        <p:cNvPr id="1" name=""/>
        <p:cNvGrpSpPr/>
        <p:nvPr/>
      </p:nvGrpSpPr>
      <p:grpSpPr>
        <a:xfrm>
          <a:off x="0" y="0"/>
          <a:ext cx="0" cy="0"/>
          <a:chOff x="0" y="0"/>
          <a:chExt cx="0" cy="0"/>
        </a:xfrm>
      </p:grpSpPr>
      <p:sp>
        <p:nvSpPr>
          <p:cNvPr id="9" name="Title 1"/>
          <p:cNvSpPr>
            <a:spLocks noGrp="1"/>
          </p:cNvSpPr>
          <p:nvPr>
            <p:ph type="ctrTitle" hasCustomPrompt="1"/>
          </p:nvPr>
        </p:nvSpPr>
        <p:spPr>
          <a:xfrm>
            <a:off x="252413" y="1713559"/>
            <a:ext cx="8647112" cy="1231106"/>
          </a:xfrm>
          <a:prstGeom prst="rect">
            <a:avLst/>
          </a:prstGeom>
        </p:spPr>
        <p:txBody>
          <a:bodyPr lIns="0" tIns="0" rIns="0" bIns="0" anchor="t">
            <a:noAutofit/>
          </a:bodyPr>
          <a:lstStyle>
            <a:lvl1pPr marL="0" indent="0" algn="ctr">
              <a:buFont typeface="Arial"/>
              <a:buNone/>
              <a:defRPr sz="4000">
                <a:solidFill>
                  <a:schemeClr val="bg1"/>
                </a:solidFill>
              </a:defRPr>
            </a:lvl1pPr>
          </a:lstStyle>
          <a:p>
            <a:r>
              <a:rPr lang="en-US" dirty="0"/>
              <a:t>CLICK TO EDIT QUOTE OR CALLOUT</a:t>
            </a:r>
          </a:p>
        </p:txBody>
      </p:sp>
      <p:sp>
        <p:nvSpPr>
          <p:cNvPr id="10" name="Subtitle 2"/>
          <p:cNvSpPr>
            <a:spLocks noGrp="1"/>
          </p:cNvSpPr>
          <p:nvPr>
            <p:ph type="subTitle" idx="1" hasCustomPrompt="1"/>
          </p:nvPr>
        </p:nvSpPr>
        <p:spPr>
          <a:xfrm>
            <a:off x="252413" y="2955454"/>
            <a:ext cx="8647111" cy="307777"/>
          </a:xfrm>
          <a:prstGeom prst="rect">
            <a:avLst/>
          </a:prstGeom>
        </p:spPr>
        <p:txBody>
          <a:bodyPr lIns="0" tIns="0" rIns="0" bIns="0">
            <a:noAutofit/>
          </a:bodyPr>
          <a:lstStyle>
            <a:lvl1pPr marL="0" indent="0" algn="ctr">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14"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a:t>
            </a:fld>
            <a:endParaRPr lang="en-US" dirty="0"/>
          </a:p>
        </p:txBody>
      </p:sp>
      <p:sp>
        <p:nvSpPr>
          <p:cNvPr id="15"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11" name="Picture 10" descr="schneider_LIO_White_RGB.png"/>
          <p:cNvPicPr>
            <a:picLocks noChangeAspect="1"/>
          </p:cNvPicPr>
          <p:nvPr userDrawn="1"/>
        </p:nvPicPr>
        <p:blipFill>
          <a:blip r:embed="rId2" cstate="print"/>
          <a:stretch>
            <a:fillRect/>
          </a:stretch>
        </p:blipFill>
        <p:spPr>
          <a:xfrm>
            <a:off x="7075053" y="4508525"/>
            <a:ext cx="2018707" cy="556586"/>
          </a:xfrm>
          <a:prstGeom prst="rect">
            <a:avLst/>
          </a:prstGeom>
        </p:spPr>
      </p:pic>
    </p:spTree>
    <p:extLst>
      <p:ext uri="{BB962C8B-B14F-4D97-AF65-F5344CB8AC3E}">
        <p14:creationId xmlns:p14="http://schemas.microsoft.com/office/powerpoint/2010/main" val="245108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_Divider_Image">
    <p:spTree>
      <p:nvGrpSpPr>
        <p:cNvPr id="1" name=""/>
        <p:cNvGrpSpPr/>
        <p:nvPr/>
      </p:nvGrpSpPr>
      <p:grpSpPr>
        <a:xfrm>
          <a:off x="0" y="0"/>
          <a:ext cx="0" cy="0"/>
          <a:chOff x="0" y="0"/>
          <a:chExt cx="0" cy="0"/>
        </a:xfrm>
      </p:grpSpPr>
      <p:sp>
        <p:nvSpPr>
          <p:cNvPr id="8"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a:t>
            </a:fld>
            <a:endParaRPr lang="en-US" dirty="0"/>
          </a:p>
        </p:txBody>
      </p:sp>
      <p:sp>
        <p:nvSpPr>
          <p:cNvPr id="9" name="Footer Placeholder 4"/>
          <p:cNvSpPr>
            <a:spLocks noGrp="1"/>
          </p:cNvSpPr>
          <p:nvPr>
            <p:ph type="ftr" sz="quarter" idx="3"/>
          </p:nvPr>
        </p:nvSpPr>
        <p:spPr>
          <a:xfrm>
            <a:off x="252414" y="4857155"/>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7" name="Picture 6" descr="schneider_LIO_White_RGB.png"/>
          <p:cNvPicPr>
            <a:picLocks noChangeAspect="1"/>
          </p:cNvPicPr>
          <p:nvPr userDrawn="1"/>
        </p:nvPicPr>
        <p:blipFill>
          <a:blip r:embed="rId2" cstate="print"/>
          <a:stretch>
            <a:fillRect/>
          </a:stretch>
        </p:blipFill>
        <p:spPr>
          <a:xfrm>
            <a:off x="7105948" y="4510059"/>
            <a:ext cx="1907005" cy="525789"/>
          </a:xfrm>
          <a:prstGeom prst="rect">
            <a:avLst/>
          </a:prstGeom>
        </p:spPr>
      </p:pic>
      <p:sp>
        <p:nvSpPr>
          <p:cNvPr id="12" name="Title 1"/>
          <p:cNvSpPr>
            <a:spLocks noGrp="1"/>
          </p:cNvSpPr>
          <p:nvPr>
            <p:ph type="title" hasCustomPrompt="1"/>
          </p:nvPr>
        </p:nvSpPr>
        <p:spPr>
          <a:xfrm>
            <a:off x="0" y="2041071"/>
            <a:ext cx="9144000" cy="867640"/>
          </a:xfrm>
          <a:prstGeom prst="rect">
            <a:avLst/>
          </a:prstGeom>
          <a:solidFill>
            <a:schemeClr val="tx2">
              <a:alpha val="80000"/>
            </a:schemeClr>
          </a:solidFill>
        </p:spPr>
        <p:txBody>
          <a:bodyPr lIns="251966" tIns="0" rIns="0" bIns="0" anchor="ctr" anchorCtr="0"/>
          <a:lstStyle>
            <a:lvl1pPr algn="l">
              <a:defRPr sz="2400" baseline="0">
                <a:solidFill>
                  <a:srgbClr val="FFFFFF"/>
                </a:solidFill>
              </a:defRPr>
            </a:lvl1pPr>
          </a:lstStyle>
          <a:p>
            <a:r>
              <a:rPr lang="en-US" dirty="0"/>
              <a:t>Click To Edit Section Title</a:t>
            </a:r>
          </a:p>
        </p:txBody>
      </p:sp>
      <p:sp>
        <p:nvSpPr>
          <p:cNvPr id="13" name="Text Placeholder 9"/>
          <p:cNvSpPr>
            <a:spLocks noGrp="1"/>
          </p:cNvSpPr>
          <p:nvPr>
            <p:ph type="body" sz="quarter" idx="11" hasCustomPrompt="1"/>
          </p:nvPr>
        </p:nvSpPr>
        <p:spPr>
          <a:xfrm>
            <a:off x="0" y="2900387"/>
            <a:ext cx="9144000" cy="373063"/>
          </a:xfrm>
          <a:prstGeom prst="rect">
            <a:avLst/>
          </a:prstGeom>
          <a:solidFill>
            <a:schemeClr val="tx2"/>
          </a:solidFill>
        </p:spPr>
        <p:txBody>
          <a:bodyPr lIns="251966" tIns="0" rIns="0" bIns="0" anchor="ctr" anchorCtr="0"/>
          <a:lstStyle>
            <a:lvl1pPr marL="0" indent="0">
              <a:buNone/>
              <a:defRPr sz="1200" baseline="0">
                <a:solidFill>
                  <a:schemeClr val="bg1"/>
                </a:solidFill>
              </a:defRPr>
            </a:lvl1pPr>
          </a:lstStyle>
          <a:p>
            <a:pPr lvl="0"/>
            <a:r>
              <a:rPr lang="en-US" dirty="0"/>
              <a:t>Click To Edit Optional Subtitle</a:t>
            </a:r>
          </a:p>
        </p:txBody>
      </p:sp>
      <p:sp>
        <p:nvSpPr>
          <p:cNvPr id="10" name="Picture Placeholder 5"/>
          <p:cNvSpPr>
            <a:spLocks noGrp="1"/>
          </p:cNvSpPr>
          <p:nvPr>
            <p:ph type="pic" sz="quarter" idx="10" hasCustomPrompt="1"/>
          </p:nvPr>
        </p:nvSpPr>
        <p:spPr>
          <a:xfrm>
            <a:off x="0" y="0"/>
            <a:ext cx="9144000" cy="5143500"/>
          </a:xfrm>
          <a:prstGeom prst="rect">
            <a:avLst/>
          </a:prstGeom>
          <a:solidFill>
            <a:srgbClr val="8E8F93">
              <a:alpha val="20000"/>
            </a:srgbClr>
          </a:solidFill>
        </p:spPr>
        <p:txBody>
          <a:bodyPr/>
          <a:lstStyle>
            <a:lvl1pPr marL="0" indent="0">
              <a:buNone/>
              <a:defRPr sz="1400" b="1">
                <a:solidFill>
                  <a:schemeClr val="accent6"/>
                </a:solidFill>
              </a:defRPr>
            </a:lvl1pPr>
          </a:lstStyle>
          <a:p>
            <a:r>
              <a:rPr lang="en-US" dirty="0"/>
              <a:t>Drag your image here (drop on the picture icon) and remember to send this box to the “back” so that the green dividing line is visually on top of the image.</a:t>
            </a:r>
          </a:p>
        </p:txBody>
      </p:sp>
    </p:spTree>
    <p:extLst>
      <p:ext uri="{BB962C8B-B14F-4D97-AF65-F5344CB8AC3E}">
        <p14:creationId xmlns:p14="http://schemas.microsoft.com/office/powerpoint/2010/main" val="2528318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Master">
    <p:bg>
      <p:bgPr>
        <a:solidFill>
          <a:schemeClr val="tx2"/>
        </a:solidFill>
        <a:effectLst/>
      </p:bgPr>
    </p:bg>
    <p:spTree>
      <p:nvGrpSpPr>
        <p:cNvPr id="1" name=""/>
        <p:cNvGrpSpPr/>
        <p:nvPr/>
      </p:nvGrpSpPr>
      <p:grpSpPr>
        <a:xfrm>
          <a:off x="0" y="0"/>
          <a:ext cx="0" cy="0"/>
          <a:chOff x="0" y="0"/>
          <a:chExt cx="0" cy="0"/>
        </a:xfrm>
      </p:grpSpPr>
      <p:pic>
        <p:nvPicPr>
          <p:cNvPr id="4" name="Picture 3" descr="schneider_LIO_White_RGB.png"/>
          <p:cNvPicPr>
            <a:picLocks noChangeAspect="1"/>
          </p:cNvPicPr>
          <p:nvPr userDrawn="1"/>
        </p:nvPicPr>
        <p:blipFill>
          <a:blip r:embed="rId2" cstate="print"/>
          <a:stretch>
            <a:fillRect/>
          </a:stretch>
        </p:blipFill>
        <p:spPr>
          <a:xfrm>
            <a:off x="2769124" y="1958662"/>
            <a:ext cx="3559382" cy="981372"/>
          </a:xfrm>
          <a:prstGeom prst="rect">
            <a:avLst/>
          </a:prstGeom>
        </p:spPr>
      </p:pic>
    </p:spTree>
    <p:extLst>
      <p:ext uri="{BB962C8B-B14F-4D97-AF65-F5344CB8AC3E}">
        <p14:creationId xmlns:p14="http://schemas.microsoft.com/office/powerpoint/2010/main" val="3037047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column w/ callout">
    <p:spTree>
      <p:nvGrpSpPr>
        <p:cNvPr id="1" name=""/>
        <p:cNvGrpSpPr/>
        <p:nvPr/>
      </p:nvGrpSpPr>
      <p:grpSpPr>
        <a:xfrm>
          <a:off x="0" y="0"/>
          <a:ext cx="0" cy="0"/>
          <a:chOff x="0" y="0"/>
          <a:chExt cx="0" cy="0"/>
        </a:xfrm>
      </p:grpSpPr>
      <p:sp>
        <p:nvSpPr>
          <p:cNvPr id="15" name="Text Placeholder 11"/>
          <p:cNvSpPr>
            <a:spLocks noGrp="1"/>
          </p:cNvSpPr>
          <p:nvPr>
            <p:ph type="body" sz="quarter" idx="13" hasCustomPrompt="1"/>
          </p:nvPr>
        </p:nvSpPr>
        <p:spPr>
          <a:xfrm>
            <a:off x="6192839" y="4066302"/>
            <a:ext cx="2698750"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caption to the chart goes here</a:t>
            </a:r>
          </a:p>
        </p:txBody>
      </p:sp>
      <p:cxnSp>
        <p:nvCxnSpPr>
          <p:cNvPr id="9" name="Straight Connector 8"/>
          <p:cNvCxnSpPr/>
          <p:nvPr userDrawn="1"/>
        </p:nvCxnSpPr>
        <p:spPr>
          <a:xfrm>
            <a:off x="6014065"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3" name="Text Placeholder 11"/>
          <p:cNvSpPr>
            <a:spLocks noGrp="1"/>
          </p:cNvSpPr>
          <p:nvPr>
            <p:ph type="body" sz="quarter" idx="16" hasCustomPrompt="1"/>
          </p:nvPr>
        </p:nvSpPr>
        <p:spPr>
          <a:xfrm>
            <a:off x="258055" y="4066302"/>
            <a:ext cx="5574419"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6" name="Content Placeholder 5"/>
          <p:cNvSpPr>
            <a:spLocks noGrp="1"/>
          </p:cNvSpPr>
          <p:nvPr>
            <p:ph sz="quarter" idx="18"/>
          </p:nvPr>
        </p:nvSpPr>
        <p:spPr>
          <a:xfrm>
            <a:off x="258054" y="1202024"/>
            <a:ext cx="5574419" cy="2300091"/>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6192838" y="1201738"/>
            <a:ext cx="2698750" cy="2287696"/>
          </a:xfrm>
        </p:spPr>
        <p:txBody>
          <a:bodyPr>
            <a:noAutofit/>
          </a:bodyPr>
          <a:lstStyle>
            <a:lvl1pPr>
              <a:defRPr sz="1200"/>
            </a:lvl1pPr>
            <a:lvl2pPr>
              <a:defRPr sz="110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2"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3"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4"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3749794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 Layout">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5"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8" name="Content Placeholder 2"/>
          <p:cNvSpPr>
            <a:spLocks noGrp="1"/>
          </p:cNvSpPr>
          <p:nvPr>
            <p:ph sz="quarter" idx="31"/>
          </p:nvPr>
        </p:nvSpPr>
        <p:spPr>
          <a:xfrm>
            <a:off x="258055" y="1203325"/>
            <a:ext cx="8679570" cy="3176589"/>
          </a:xfrm>
        </p:spPr>
        <p:txBody>
          <a:bodyPr wrap="square">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p:cNvSpPr>
            <a:spLocks noGrp="1"/>
          </p:cNvSpPr>
          <p:nvPr>
            <p:ph type="body" sz="quarter" idx="32"/>
          </p:nvPr>
        </p:nvSpPr>
        <p:spPr>
          <a:xfrm>
            <a:off x="252413" y="230187"/>
            <a:ext cx="8647112" cy="369332"/>
          </a:xfrm>
        </p:spPr>
        <p:txBody>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4" name="Text Placeholder 13"/>
          <p:cNvSpPr>
            <a:spLocks noGrp="1"/>
          </p:cNvSpPr>
          <p:nvPr>
            <p:ph type="body" sz="quarter" idx="33"/>
          </p:nvPr>
        </p:nvSpPr>
        <p:spPr>
          <a:xfrm>
            <a:off x="252413" y="683366"/>
            <a:ext cx="8647112" cy="253916"/>
          </a:xfrm>
        </p:spPr>
        <p:txBody>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4067016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20" name="Text Placeholder 11"/>
          <p:cNvSpPr>
            <a:spLocks noGrp="1"/>
          </p:cNvSpPr>
          <p:nvPr>
            <p:ph type="body" sz="quarter" idx="13" hasCustomPrompt="1"/>
          </p:nvPr>
        </p:nvSpPr>
        <p:spPr>
          <a:xfrm>
            <a:off x="252414" y="4066302"/>
            <a:ext cx="5580061" cy="123111"/>
          </a:xfrm>
          <a:prstGeom prst="rect">
            <a:avLst/>
          </a:prstGeom>
        </p:spPr>
        <p:txBody>
          <a:bodyPr lIns="0" tIns="0" rIns="0" bIns="0" anchor="b" anchorCtr="0">
            <a:spAutoFit/>
          </a:bodyPr>
          <a:lstStyle>
            <a:lvl1pPr marL="15874" indent="0">
              <a:buNone/>
              <a:defRPr sz="800" baseline="0">
                <a:solidFill>
                  <a:srgbClr val="8E8F93"/>
                </a:solidFill>
              </a:defRPr>
            </a:lvl1pPr>
          </a:lstStyle>
          <a:p>
            <a:pPr lvl="0"/>
            <a:r>
              <a:rPr lang="en-US" dirty="0"/>
              <a:t>Optional description / context goes here</a:t>
            </a:r>
          </a:p>
        </p:txBody>
      </p:sp>
      <p:sp>
        <p:nvSpPr>
          <p:cNvPr id="4" name="Content Placeholder 3"/>
          <p:cNvSpPr>
            <a:spLocks noGrp="1"/>
          </p:cNvSpPr>
          <p:nvPr>
            <p:ph sz="quarter" idx="17"/>
          </p:nvPr>
        </p:nvSpPr>
        <p:spPr>
          <a:xfrm>
            <a:off x="252413" y="1203326"/>
            <a:ext cx="5580062" cy="271703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0"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8" name="Text Placeholder 11"/>
          <p:cNvSpPr>
            <a:spLocks noGrp="1"/>
          </p:cNvSpPr>
          <p:nvPr>
            <p:ph type="body" sz="quarter" idx="32"/>
          </p:nvPr>
        </p:nvSpPr>
        <p:spPr>
          <a:xfrm>
            <a:off x="252413" y="230187"/>
            <a:ext cx="8647112" cy="369332"/>
          </a:xfrm>
        </p:spPr>
        <p:txBody>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1" name="Text Placeholder 13"/>
          <p:cNvSpPr>
            <a:spLocks noGrp="1"/>
          </p:cNvSpPr>
          <p:nvPr>
            <p:ph type="body" sz="quarter" idx="33"/>
          </p:nvPr>
        </p:nvSpPr>
        <p:spPr>
          <a:xfrm>
            <a:off x="252413" y="683366"/>
            <a:ext cx="8647112" cy="253916"/>
          </a:xfrm>
        </p:spPr>
        <p:txBody>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1755880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column stacked">
    <p:spTree>
      <p:nvGrpSpPr>
        <p:cNvPr id="1" name=""/>
        <p:cNvGrpSpPr/>
        <p:nvPr/>
      </p:nvGrpSpPr>
      <p:grpSpPr>
        <a:xfrm>
          <a:off x="0" y="0"/>
          <a:ext cx="0" cy="0"/>
          <a:chOff x="0" y="0"/>
          <a:chExt cx="0" cy="0"/>
        </a:xfrm>
      </p:grpSpPr>
      <p:sp>
        <p:nvSpPr>
          <p:cNvPr id="11" name="Content Placeholder 5"/>
          <p:cNvSpPr>
            <a:spLocks noGrp="1"/>
          </p:cNvSpPr>
          <p:nvPr>
            <p:ph sz="quarter" idx="34"/>
          </p:nvPr>
        </p:nvSpPr>
        <p:spPr>
          <a:xfrm>
            <a:off x="247390" y="3037460"/>
            <a:ext cx="5574419" cy="147147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 Placeholder 11"/>
          <p:cNvSpPr>
            <a:spLocks noGrp="1"/>
          </p:cNvSpPr>
          <p:nvPr>
            <p:ph type="body" sz="quarter" idx="16" hasCustomPrompt="1"/>
          </p:nvPr>
        </p:nvSpPr>
        <p:spPr>
          <a:xfrm>
            <a:off x="252414" y="2674811"/>
            <a:ext cx="5574419"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8" name="Text Placeholder 11"/>
          <p:cNvSpPr>
            <a:spLocks noGrp="1"/>
          </p:cNvSpPr>
          <p:nvPr>
            <p:ph type="body" sz="quarter" idx="20" hasCustomPrompt="1"/>
          </p:nvPr>
        </p:nvSpPr>
        <p:spPr>
          <a:xfrm>
            <a:off x="258057" y="4569743"/>
            <a:ext cx="5574419"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6" name="Content Placeholder 5"/>
          <p:cNvSpPr>
            <a:spLocks noGrp="1"/>
          </p:cNvSpPr>
          <p:nvPr>
            <p:ph sz="quarter" idx="23"/>
          </p:nvPr>
        </p:nvSpPr>
        <p:spPr>
          <a:xfrm>
            <a:off x="248010" y="1213547"/>
            <a:ext cx="5574419" cy="1370903"/>
          </a:xfrm>
        </p:spPr>
        <p:txBody>
          <a:bodyPr>
            <a:noAutofit/>
          </a:bodyPr>
          <a:lstStyle>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3"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4"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277520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14" name="Content Placeholder 2"/>
          <p:cNvSpPr>
            <a:spLocks noGrp="1"/>
          </p:cNvSpPr>
          <p:nvPr>
            <p:ph sz="quarter" idx="24"/>
          </p:nvPr>
        </p:nvSpPr>
        <p:spPr>
          <a:xfrm>
            <a:off x="4764969" y="1203325"/>
            <a:ext cx="4172656" cy="271106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11"/>
          <p:cNvSpPr>
            <a:spLocks noGrp="1"/>
          </p:cNvSpPr>
          <p:nvPr>
            <p:ph type="body" sz="quarter" idx="13" hasCustomPrompt="1"/>
          </p:nvPr>
        </p:nvSpPr>
        <p:spPr>
          <a:xfrm>
            <a:off x="4791076" y="4066302"/>
            <a:ext cx="4100514"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8" name="Text Placeholder 11"/>
          <p:cNvSpPr>
            <a:spLocks noGrp="1"/>
          </p:cNvSpPr>
          <p:nvPr>
            <p:ph type="body" sz="quarter" idx="15" hasCustomPrompt="1"/>
          </p:nvPr>
        </p:nvSpPr>
        <p:spPr>
          <a:xfrm>
            <a:off x="252414" y="4066302"/>
            <a:ext cx="4178298"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3" name="Content Placeholder 2"/>
          <p:cNvSpPr>
            <a:spLocks noGrp="1"/>
          </p:cNvSpPr>
          <p:nvPr>
            <p:ph sz="quarter" idx="22"/>
          </p:nvPr>
        </p:nvSpPr>
        <p:spPr>
          <a:xfrm>
            <a:off x="247547" y="1209296"/>
            <a:ext cx="4172656" cy="271106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1"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3"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1592286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Gree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0" y="1"/>
            <a:ext cx="9144000" cy="2908710"/>
          </a:xfrm>
          <a:prstGeom prst="rect">
            <a:avLst/>
          </a:prstGeom>
          <a:solidFill>
            <a:schemeClr val="tx2">
              <a:alpha val="80000"/>
            </a:schemeClr>
          </a:solidFill>
        </p:spPr>
        <p:txBody>
          <a:bodyPr lIns="252000" tIns="0" rIns="0" bIns="252000" anchor="b" anchorCtr="0"/>
          <a:lstStyle>
            <a:lvl1pPr algn="l">
              <a:defRPr sz="2400" baseline="0">
                <a:solidFill>
                  <a:srgbClr val="FFFFFF"/>
                </a:solidFill>
              </a:defRPr>
            </a:lvl1pPr>
          </a:lstStyle>
          <a:p>
            <a:r>
              <a:rPr lang="en-US" dirty="0"/>
              <a:t>Click To Edit Section Title</a:t>
            </a:r>
          </a:p>
        </p:txBody>
      </p:sp>
      <p:sp>
        <p:nvSpPr>
          <p:cNvPr id="8" name="Text Placeholder 9"/>
          <p:cNvSpPr>
            <a:spLocks noGrp="1"/>
          </p:cNvSpPr>
          <p:nvPr>
            <p:ph type="body" sz="quarter" idx="11" hasCustomPrompt="1"/>
          </p:nvPr>
        </p:nvSpPr>
        <p:spPr>
          <a:xfrm>
            <a:off x="0" y="2900386"/>
            <a:ext cx="9144000" cy="373063"/>
          </a:xfrm>
          <a:prstGeom prst="rect">
            <a:avLst/>
          </a:prstGeom>
          <a:solidFill>
            <a:schemeClr val="tx2"/>
          </a:solidFill>
        </p:spPr>
        <p:txBody>
          <a:bodyPr lIns="252000" tIns="0" rIns="0" bIns="0" anchor="ctr" anchorCtr="0"/>
          <a:lstStyle>
            <a:lvl1pPr marL="0" indent="0">
              <a:buNone/>
              <a:defRPr sz="1200" baseline="0">
                <a:solidFill>
                  <a:schemeClr val="bg1"/>
                </a:solidFill>
              </a:defRPr>
            </a:lvl1pPr>
          </a:lstStyle>
          <a:p>
            <a:pPr lvl="0"/>
            <a:r>
              <a:rPr lang="en-US" dirty="0"/>
              <a:t>Click To Edit Optional Subtitle</a:t>
            </a:r>
          </a:p>
        </p:txBody>
      </p:sp>
      <p:sp>
        <p:nvSpPr>
          <p:cNvPr id="9"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0"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7" name="Picture 6"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215067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column comparison">
    <p:spTree>
      <p:nvGrpSpPr>
        <p:cNvPr id="1" name=""/>
        <p:cNvGrpSpPr/>
        <p:nvPr/>
      </p:nvGrpSpPr>
      <p:grpSpPr>
        <a:xfrm>
          <a:off x="0" y="0"/>
          <a:ext cx="0" cy="0"/>
          <a:chOff x="0" y="0"/>
          <a:chExt cx="0" cy="0"/>
        </a:xfrm>
      </p:grpSpPr>
      <p:sp>
        <p:nvSpPr>
          <p:cNvPr id="16" name="Content Placeholder 2"/>
          <p:cNvSpPr>
            <a:spLocks noGrp="1"/>
          </p:cNvSpPr>
          <p:nvPr>
            <p:ph sz="quarter" idx="22"/>
          </p:nvPr>
        </p:nvSpPr>
        <p:spPr>
          <a:xfrm>
            <a:off x="4764969" y="1203326"/>
            <a:ext cx="4172656" cy="273805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1"/>
          <p:cNvSpPr>
            <a:spLocks noGrp="1"/>
          </p:cNvSpPr>
          <p:nvPr>
            <p:ph type="body" sz="quarter" idx="13" hasCustomPrompt="1"/>
          </p:nvPr>
        </p:nvSpPr>
        <p:spPr>
          <a:xfrm>
            <a:off x="4791076" y="4066302"/>
            <a:ext cx="4100514"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2" name="Text Placeholder 11"/>
          <p:cNvSpPr>
            <a:spLocks noGrp="1"/>
          </p:cNvSpPr>
          <p:nvPr>
            <p:ph type="body" sz="quarter" idx="15" hasCustomPrompt="1"/>
          </p:nvPr>
        </p:nvSpPr>
        <p:spPr>
          <a:xfrm>
            <a:off x="252414" y="4066302"/>
            <a:ext cx="4178299"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cxnSp>
        <p:nvCxnSpPr>
          <p:cNvPr id="13" name="Straight Connector 12"/>
          <p:cNvCxnSpPr/>
          <p:nvPr userDrawn="1"/>
        </p:nvCxnSpPr>
        <p:spPr>
          <a:xfrm>
            <a:off x="4549718"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5" name="Content Placeholder 4"/>
          <p:cNvSpPr>
            <a:spLocks noGrp="1"/>
          </p:cNvSpPr>
          <p:nvPr>
            <p:ph sz="quarter" idx="20"/>
          </p:nvPr>
        </p:nvSpPr>
        <p:spPr>
          <a:xfrm>
            <a:off x="241903" y="1203327"/>
            <a:ext cx="4178299" cy="273805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5"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7"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8"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4155325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column stacked">
    <p:spTree>
      <p:nvGrpSpPr>
        <p:cNvPr id="1" name=""/>
        <p:cNvGrpSpPr/>
        <p:nvPr/>
      </p:nvGrpSpPr>
      <p:grpSpPr>
        <a:xfrm>
          <a:off x="0" y="0"/>
          <a:ext cx="0" cy="0"/>
          <a:chOff x="0" y="0"/>
          <a:chExt cx="0" cy="0"/>
        </a:xfrm>
      </p:grpSpPr>
      <p:sp>
        <p:nvSpPr>
          <p:cNvPr id="6" name="Text Placeholder 11"/>
          <p:cNvSpPr>
            <a:spLocks noGrp="1"/>
          </p:cNvSpPr>
          <p:nvPr>
            <p:ph type="body" sz="quarter" idx="18" hasCustomPrompt="1"/>
          </p:nvPr>
        </p:nvSpPr>
        <p:spPr>
          <a:xfrm>
            <a:off x="248530" y="2698483"/>
            <a:ext cx="8633531" cy="123111"/>
          </a:xfrm>
          <a:prstGeom prst="rect">
            <a:avLst/>
          </a:prstGeom>
        </p:spPr>
        <p:txBody>
          <a:bodyPr lIns="0" tIns="0" rIns="0" bIns="0" anchor="b" anchorCtr="0">
            <a:spAutoFit/>
          </a:bodyPr>
          <a:lstStyle>
            <a:lvl1pPr marL="15874" indent="0">
              <a:buNone/>
              <a:defRPr sz="800" baseline="0">
                <a:solidFill>
                  <a:srgbClr val="8E8F93"/>
                </a:solidFill>
              </a:defRPr>
            </a:lvl1pPr>
          </a:lstStyle>
          <a:p>
            <a:pPr lvl="0"/>
            <a:r>
              <a:rPr lang="en-US" dirty="0"/>
              <a:t>Optional description / context goes here</a:t>
            </a:r>
          </a:p>
        </p:txBody>
      </p:sp>
      <p:sp>
        <p:nvSpPr>
          <p:cNvPr id="11" name="Text Placeholder 11"/>
          <p:cNvSpPr>
            <a:spLocks noGrp="1"/>
          </p:cNvSpPr>
          <p:nvPr>
            <p:ph type="body" sz="quarter" idx="13" hasCustomPrompt="1"/>
          </p:nvPr>
        </p:nvSpPr>
        <p:spPr>
          <a:xfrm>
            <a:off x="4791076" y="4413143"/>
            <a:ext cx="4100514"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5" name="Text Placeholder 11"/>
          <p:cNvSpPr>
            <a:spLocks noGrp="1"/>
          </p:cNvSpPr>
          <p:nvPr>
            <p:ph type="body" sz="quarter" idx="16" hasCustomPrompt="1"/>
          </p:nvPr>
        </p:nvSpPr>
        <p:spPr>
          <a:xfrm>
            <a:off x="253293" y="4413143"/>
            <a:ext cx="4094871"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5" name="Content Placeholder 4"/>
          <p:cNvSpPr>
            <a:spLocks noGrp="1"/>
          </p:cNvSpPr>
          <p:nvPr>
            <p:ph sz="quarter" idx="24"/>
          </p:nvPr>
        </p:nvSpPr>
        <p:spPr>
          <a:xfrm>
            <a:off x="246633" y="1198258"/>
            <a:ext cx="8644953" cy="138619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11"/>
          <p:cNvSpPr>
            <a:spLocks noGrp="1"/>
          </p:cNvSpPr>
          <p:nvPr>
            <p:ph sz="quarter" idx="25"/>
          </p:nvPr>
        </p:nvSpPr>
        <p:spPr>
          <a:xfrm>
            <a:off x="248530" y="2907433"/>
            <a:ext cx="4094871" cy="147248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Content Placeholder 13"/>
          <p:cNvSpPr>
            <a:spLocks noGrp="1"/>
          </p:cNvSpPr>
          <p:nvPr>
            <p:ph sz="quarter" idx="26"/>
          </p:nvPr>
        </p:nvSpPr>
        <p:spPr>
          <a:xfrm>
            <a:off x="4791076" y="2907433"/>
            <a:ext cx="4100514" cy="147248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6"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7"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8"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1105443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9" name="Text Placeholder 11"/>
          <p:cNvSpPr>
            <a:spLocks noGrp="1"/>
          </p:cNvSpPr>
          <p:nvPr>
            <p:ph type="body" sz="quarter" idx="13" hasCustomPrompt="1"/>
          </p:nvPr>
        </p:nvSpPr>
        <p:spPr>
          <a:xfrm>
            <a:off x="252414" y="4066302"/>
            <a:ext cx="2678893"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6" name="Text Placeholder 11"/>
          <p:cNvSpPr>
            <a:spLocks noGrp="1"/>
          </p:cNvSpPr>
          <p:nvPr>
            <p:ph type="body" sz="quarter" idx="21" hasCustomPrompt="1"/>
          </p:nvPr>
        </p:nvSpPr>
        <p:spPr>
          <a:xfrm>
            <a:off x="6192839" y="4066302"/>
            <a:ext cx="2744787"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9" name="Text Placeholder 11"/>
          <p:cNvSpPr>
            <a:spLocks noGrp="1"/>
          </p:cNvSpPr>
          <p:nvPr>
            <p:ph type="body" sz="quarter" idx="24" hasCustomPrompt="1"/>
          </p:nvPr>
        </p:nvSpPr>
        <p:spPr>
          <a:xfrm>
            <a:off x="3232555" y="4066302"/>
            <a:ext cx="2717870"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3" name="Content Placeholder 2"/>
          <p:cNvSpPr>
            <a:spLocks noGrp="1"/>
          </p:cNvSpPr>
          <p:nvPr>
            <p:ph sz="quarter" idx="32"/>
          </p:nvPr>
        </p:nvSpPr>
        <p:spPr>
          <a:xfrm>
            <a:off x="252415" y="1192753"/>
            <a:ext cx="2698748" cy="266672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33"/>
          </p:nvPr>
        </p:nvSpPr>
        <p:spPr>
          <a:xfrm>
            <a:off x="3232555" y="1192753"/>
            <a:ext cx="2717870" cy="266956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34"/>
          </p:nvPr>
        </p:nvSpPr>
        <p:spPr>
          <a:xfrm>
            <a:off x="6192839" y="1192753"/>
            <a:ext cx="2744787" cy="266956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4"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3" name="Text Placeholder 11"/>
          <p:cNvSpPr>
            <a:spLocks noGrp="1"/>
          </p:cNvSpPr>
          <p:nvPr>
            <p:ph type="body" sz="quarter" idx="35"/>
          </p:nvPr>
        </p:nvSpPr>
        <p:spPr>
          <a:xfrm>
            <a:off x="252413" y="230187"/>
            <a:ext cx="86852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ext Placeholder 13"/>
          <p:cNvSpPr>
            <a:spLocks noGrp="1"/>
          </p:cNvSpPr>
          <p:nvPr>
            <p:ph type="body" sz="quarter" idx="36"/>
          </p:nvPr>
        </p:nvSpPr>
        <p:spPr>
          <a:xfrm>
            <a:off x="252413" y="683366"/>
            <a:ext cx="86852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34112504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column comparison">
    <p:spTree>
      <p:nvGrpSpPr>
        <p:cNvPr id="1" name=""/>
        <p:cNvGrpSpPr/>
        <p:nvPr/>
      </p:nvGrpSpPr>
      <p:grpSpPr>
        <a:xfrm>
          <a:off x="0" y="0"/>
          <a:ext cx="0" cy="0"/>
          <a:chOff x="0" y="0"/>
          <a:chExt cx="0" cy="0"/>
        </a:xfrm>
      </p:grpSpPr>
      <p:sp>
        <p:nvSpPr>
          <p:cNvPr id="9" name="Text Placeholder 11"/>
          <p:cNvSpPr>
            <a:spLocks noGrp="1"/>
          </p:cNvSpPr>
          <p:nvPr>
            <p:ph type="body" sz="quarter" idx="13" hasCustomPrompt="1"/>
          </p:nvPr>
        </p:nvSpPr>
        <p:spPr>
          <a:xfrm>
            <a:off x="252414" y="4066302"/>
            <a:ext cx="2678893"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6" name="Text Placeholder 11"/>
          <p:cNvSpPr>
            <a:spLocks noGrp="1"/>
          </p:cNvSpPr>
          <p:nvPr>
            <p:ph type="body" sz="quarter" idx="21" hasCustomPrompt="1"/>
          </p:nvPr>
        </p:nvSpPr>
        <p:spPr>
          <a:xfrm>
            <a:off x="6192839" y="4066302"/>
            <a:ext cx="2744787"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9" name="Text Placeholder 11"/>
          <p:cNvSpPr>
            <a:spLocks noGrp="1"/>
          </p:cNvSpPr>
          <p:nvPr>
            <p:ph type="body" sz="quarter" idx="24" hasCustomPrompt="1"/>
          </p:nvPr>
        </p:nvSpPr>
        <p:spPr>
          <a:xfrm>
            <a:off x="3232555" y="4066302"/>
            <a:ext cx="2717870"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3" name="Content Placeholder 2"/>
          <p:cNvSpPr>
            <a:spLocks noGrp="1"/>
          </p:cNvSpPr>
          <p:nvPr>
            <p:ph sz="quarter" idx="32"/>
          </p:nvPr>
        </p:nvSpPr>
        <p:spPr>
          <a:xfrm>
            <a:off x="252415" y="1192753"/>
            <a:ext cx="2698748" cy="266672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33"/>
          </p:nvPr>
        </p:nvSpPr>
        <p:spPr>
          <a:xfrm>
            <a:off x="3232555" y="1192753"/>
            <a:ext cx="2717870" cy="266956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34"/>
          </p:nvPr>
        </p:nvSpPr>
        <p:spPr>
          <a:xfrm>
            <a:off x="6192839" y="1192753"/>
            <a:ext cx="2744787" cy="266956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4"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3" name="Text Placeholder 11"/>
          <p:cNvSpPr>
            <a:spLocks noGrp="1"/>
          </p:cNvSpPr>
          <p:nvPr>
            <p:ph type="body" sz="quarter" idx="35"/>
          </p:nvPr>
        </p:nvSpPr>
        <p:spPr>
          <a:xfrm>
            <a:off x="252413" y="230187"/>
            <a:ext cx="86852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ext Placeholder 13"/>
          <p:cNvSpPr>
            <a:spLocks noGrp="1"/>
          </p:cNvSpPr>
          <p:nvPr>
            <p:ph type="body" sz="quarter" idx="36"/>
          </p:nvPr>
        </p:nvSpPr>
        <p:spPr>
          <a:xfrm>
            <a:off x="252413" y="683366"/>
            <a:ext cx="86852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cxnSp>
        <p:nvCxnSpPr>
          <p:cNvPr id="16" name="Straight Connector 15"/>
          <p:cNvCxnSpPr/>
          <p:nvPr userDrawn="1"/>
        </p:nvCxnSpPr>
        <p:spPr>
          <a:xfrm>
            <a:off x="3085663"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6076301"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12504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column stacked">
    <p:spTree>
      <p:nvGrpSpPr>
        <p:cNvPr id="1" name=""/>
        <p:cNvGrpSpPr/>
        <p:nvPr/>
      </p:nvGrpSpPr>
      <p:grpSpPr>
        <a:xfrm>
          <a:off x="0" y="0"/>
          <a:ext cx="0" cy="0"/>
          <a:chOff x="0" y="0"/>
          <a:chExt cx="0" cy="0"/>
        </a:xfrm>
      </p:grpSpPr>
      <p:sp>
        <p:nvSpPr>
          <p:cNvPr id="5" name="Content Placeholder 4"/>
          <p:cNvSpPr>
            <a:spLocks noGrp="1"/>
          </p:cNvSpPr>
          <p:nvPr>
            <p:ph sz="quarter" idx="32"/>
          </p:nvPr>
        </p:nvSpPr>
        <p:spPr>
          <a:xfrm>
            <a:off x="252413" y="1203327"/>
            <a:ext cx="8639175" cy="1381124"/>
          </a:xfrm>
        </p:spPr>
        <p:txBody>
          <a:bodyPr wrap="square">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11"/>
          <p:cNvSpPr>
            <a:spLocks noGrp="1"/>
          </p:cNvSpPr>
          <p:nvPr>
            <p:ph sz="quarter" idx="33"/>
          </p:nvPr>
        </p:nvSpPr>
        <p:spPr>
          <a:xfrm>
            <a:off x="252413" y="2872039"/>
            <a:ext cx="2683481" cy="14465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14"/>
          <p:cNvSpPr>
            <a:spLocks noGrp="1"/>
          </p:cNvSpPr>
          <p:nvPr>
            <p:ph sz="quarter" idx="34"/>
          </p:nvPr>
        </p:nvSpPr>
        <p:spPr>
          <a:xfrm>
            <a:off x="3232554" y="2872039"/>
            <a:ext cx="2678893" cy="14465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9" name="Content Placeholder 18"/>
          <p:cNvSpPr>
            <a:spLocks noGrp="1"/>
          </p:cNvSpPr>
          <p:nvPr>
            <p:ph sz="quarter" idx="35"/>
          </p:nvPr>
        </p:nvSpPr>
        <p:spPr>
          <a:xfrm>
            <a:off x="6192838" y="2872039"/>
            <a:ext cx="2678893" cy="14465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11"/>
          <p:cNvSpPr>
            <a:spLocks noGrp="1"/>
          </p:cNvSpPr>
          <p:nvPr>
            <p:ph type="body" sz="quarter" idx="18" hasCustomPrompt="1"/>
          </p:nvPr>
        </p:nvSpPr>
        <p:spPr>
          <a:xfrm>
            <a:off x="258056" y="2630753"/>
            <a:ext cx="8633531"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4" name="Text Placeholder 11"/>
          <p:cNvSpPr>
            <a:spLocks noGrp="1"/>
          </p:cNvSpPr>
          <p:nvPr>
            <p:ph type="body" sz="quarter" idx="13" hasCustomPrompt="1"/>
          </p:nvPr>
        </p:nvSpPr>
        <p:spPr>
          <a:xfrm>
            <a:off x="252414" y="4376263"/>
            <a:ext cx="2683481"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6" name="Text Placeholder 11"/>
          <p:cNvSpPr>
            <a:spLocks noGrp="1"/>
          </p:cNvSpPr>
          <p:nvPr>
            <p:ph type="body" sz="quarter" idx="21" hasCustomPrompt="1"/>
          </p:nvPr>
        </p:nvSpPr>
        <p:spPr>
          <a:xfrm>
            <a:off x="6192838" y="4376263"/>
            <a:ext cx="2678893"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8" name="Text Placeholder 11"/>
          <p:cNvSpPr>
            <a:spLocks noGrp="1"/>
          </p:cNvSpPr>
          <p:nvPr>
            <p:ph type="body" sz="quarter" idx="24" hasCustomPrompt="1"/>
          </p:nvPr>
        </p:nvSpPr>
        <p:spPr>
          <a:xfrm>
            <a:off x="3232554" y="4376263"/>
            <a:ext cx="2678893"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7"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20"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21" name="Text Placeholder 11"/>
          <p:cNvSpPr>
            <a:spLocks noGrp="1"/>
          </p:cNvSpPr>
          <p:nvPr>
            <p:ph type="body" sz="quarter" idx="36"/>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22" name="Text Placeholder 13"/>
          <p:cNvSpPr>
            <a:spLocks noGrp="1"/>
          </p:cNvSpPr>
          <p:nvPr>
            <p:ph type="body" sz="quarter" idx="37"/>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6906178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orizontal Split">
    <p:spTree>
      <p:nvGrpSpPr>
        <p:cNvPr id="1" name=""/>
        <p:cNvGrpSpPr/>
        <p:nvPr/>
      </p:nvGrpSpPr>
      <p:grpSpPr>
        <a:xfrm>
          <a:off x="0" y="0"/>
          <a:ext cx="0" cy="0"/>
          <a:chOff x="0" y="0"/>
          <a:chExt cx="0" cy="0"/>
        </a:xfrm>
      </p:grpSpPr>
      <p:sp>
        <p:nvSpPr>
          <p:cNvPr id="21" name="Rectangle 20"/>
          <p:cNvSpPr/>
          <p:nvPr userDrawn="1"/>
        </p:nvSpPr>
        <p:spPr>
          <a:xfrm>
            <a:off x="0" y="1"/>
            <a:ext cx="9144000" cy="127614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91437" tIns="45718" rIns="91437" bIns="45718" rtlCol="0" anchor="ctr"/>
          <a:lstStyle/>
          <a:p>
            <a:pPr algn="ctr"/>
            <a:endParaRPr lang="en-US"/>
          </a:p>
        </p:txBody>
      </p:sp>
      <p:sp>
        <p:nvSpPr>
          <p:cNvPr id="5" name="Content Placeholder 4"/>
          <p:cNvSpPr>
            <a:spLocks noGrp="1"/>
          </p:cNvSpPr>
          <p:nvPr>
            <p:ph sz="quarter" idx="32"/>
          </p:nvPr>
        </p:nvSpPr>
        <p:spPr>
          <a:xfrm>
            <a:off x="252413" y="1735871"/>
            <a:ext cx="8639175" cy="264404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20"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22" name="Rectangle 21"/>
          <p:cNvSpPr/>
          <p:nvPr userDrawn="1"/>
        </p:nvSpPr>
        <p:spPr>
          <a:xfrm>
            <a:off x="0" y="1105320"/>
            <a:ext cx="9144000" cy="371789"/>
          </a:xfrm>
          <a:prstGeom prst="rect">
            <a:avLst/>
          </a:prstGeom>
          <a:solidFill>
            <a:schemeClr val="bg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37" tIns="45718" rIns="91437" bIns="45718" rtlCol="0" anchor="ctr"/>
          <a:lstStyle/>
          <a:p>
            <a:pPr algn="ctr"/>
            <a:endParaRPr lang="en-US"/>
          </a:p>
        </p:txBody>
      </p:sp>
      <p:sp>
        <p:nvSpPr>
          <p:cNvPr id="15" name="Text Placeholder 11"/>
          <p:cNvSpPr>
            <a:spLocks noGrp="1"/>
          </p:cNvSpPr>
          <p:nvPr>
            <p:ph type="body" sz="quarter" idx="33"/>
          </p:nvPr>
        </p:nvSpPr>
        <p:spPr>
          <a:xfrm>
            <a:off x="252413" y="230187"/>
            <a:ext cx="8647112" cy="369332"/>
          </a:xfrm>
        </p:spPr>
        <p:txBody>
          <a:bodyPr>
            <a:noAutofit/>
          </a:bodyPr>
          <a:lstStyle>
            <a:lvl1pPr>
              <a:buFontTx/>
              <a:buNone/>
              <a:defRPr sz="2400">
                <a:solidFill>
                  <a:schemeClr val="bg1"/>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6" name="Text Placeholder 13"/>
          <p:cNvSpPr>
            <a:spLocks noGrp="1"/>
          </p:cNvSpPr>
          <p:nvPr>
            <p:ph type="body" sz="quarter" idx="34"/>
          </p:nvPr>
        </p:nvSpPr>
        <p:spPr>
          <a:xfrm>
            <a:off x="252413" y="683366"/>
            <a:ext cx="8647112" cy="253916"/>
          </a:xfrm>
        </p:spPr>
        <p:txBody>
          <a:bodyPr>
            <a:noAutofit/>
          </a:bodyPr>
          <a:lstStyle>
            <a:lvl1pPr marL="358762" indent="-342888">
              <a:buFontTx/>
              <a:buNone/>
              <a:defRPr sz="1600">
                <a:solidFill>
                  <a:schemeClr val="bg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690617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slide ">
    <p:spTree>
      <p:nvGrpSpPr>
        <p:cNvPr id="1" name=""/>
        <p:cNvGrpSpPr/>
        <p:nvPr/>
      </p:nvGrpSpPr>
      <p:grpSpPr>
        <a:xfrm>
          <a:off x="0" y="0"/>
          <a:ext cx="0" cy="0"/>
          <a:chOff x="0" y="0"/>
          <a:chExt cx="0" cy="0"/>
        </a:xfrm>
      </p:grpSpPr>
      <p:sp>
        <p:nvSpPr>
          <p:cNvPr id="17"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20"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Tree>
    <p:extLst>
      <p:ext uri="{BB962C8B-B14F-4D97-AF65-F5344CB8AC3E}">
        <p14:creationId xmlns:p14="http://schemas.microsoft.com/office/powerpoint/2010/main" val="6906178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_1">
    <p:spTree>
      <p:nvGrpSpPr>
        <p:cNvPr id="1" name=""/>
        <p:cNvGrpSpPr/>
        <p:nvPr/>
      </p:nvGrpSpPr>
      <p:grpSpPr>
        <a:xfrm>
          <a:off x="0" y="0"/>
          <a:ext cx="0" cy="0"/>
          <a:chOff x="0" y="0"/>
          <a:chExt cx="0" cy="0"/>
        </a:xfrm>
      </p:grpSpPr>
      <p:sp>
        <p:nvSpPr>
          <p:cNvPr id="19" name="Espace réservé pour une image  18"/>
          <p:cNvSpPr>
            <a:spLocks noGrp="1"/>
          </p:cNvSpPr>
          <p:nvPr>
            <p:ph type="pic" sz="quarter" idx="14"/>
          </p:nvPr>
        </p:nvSpPr>
        <p:spPr>
          <a:xfrm>
            <a:off x="0" y="0"/>
            <a:ext cx="9144000" cy="4330794"/>
          </a:xfrm>
          <a:prstGeom prst="rect">
            <a:avLst/>
          </a:prstGeom>
          <a:solidFill>
            <a:schemeClr val="bg1">
              <a:lumMod val="95000"/>
            </a:schemeClr>
          </a:solidFill>
        </p:spPr>
        <p:txBody>
          <a:bodyPr lIns="91437" tIns="45718" rIns="91437" bIns="45718"/>
          <a:lstStyle>
            <a:lvl1pPr>
              <a:buNone/>
              <a:defRPr sz="1400">
                <a:solidFill>
                  <a:schemeClr val="bg1">
                    <a:lumMod val="85000"/>
                  </a:schemeClr>
                </a:solidFill>
              </a:defRPr>
            </a:lvl1pPr>
          </a:lstStyle>
          <a:p>
            <a:r>
              <a:rPr lang="en-US"/>
              <a:t>Click icon to add picture</a:t>
            </a:r>
            <a:endParaRPr lang="en-US" dirty="0"/>
          </a:p>
        </p:txBody>
      </p:sp>
      <p:sp>
        <p:nvSpPr>
          <p:cNvPr id="8" name="Title 1"/>
          <p:cNvSpPr>
            <a:spLocks noGrp="1"/>
          </p:cNvSpPr>
          <p:nvPr>
            <p:ph type="ctrTitle" hasCustomPrompt="1"/>
          </p:nvPr>
        </p:nvSpPr>
        <p:spPr>
          <a:xfrm>
            <a:off x="252415" y="2609224"/>
            <a:ext cx="8673872" cy="553998"/>
          </a:xfrm>
          <a:prstGeom prst="rect">
            <a:avLst/>
          </a:prstGeom>
        </p:spPr>
        <p:txBody>
          <a:bodyPr lIns="0" tIns="0" rIns="0" bIns="0" anchor="ctr" anchorCtr="0">
            <a:noAutofit/>
          </a:bodyPr>
          <a:lstStyle>
            <a:lvl1pPr marL="0" indent="0" algn="l">
              <a:buFont typeface="Arial"/>
              <a:buNone/>
              <a:defRPr sz="3600">
                <a:solidFill>
                  <a:schemeClr val="bg1"/>
                </a:solidFill>
              </a:defRPr>
            </a:lvl1pPr>
          </a:lstStyle>
          <a:p>
            <a:r>
              <a:rPr lang="en-US" dirty="0"/>
              <a:t>Presentation Title</a:t>
            </a:r>
          </a:p>
        </p:txBody>
      </p:sp>
      <p:sp>
        <p:nvSpPr>
          <p:cNvPr id="9" name="Subtitle 2"/>
          <p:cNvSpPr>
            <a:spLocks noGrp="1"/>
          </p:cNvSpPr>
          <p:nvPr>
            <p:ph type="subTitle" idx="1" hasCustomPrompt="1"/>
          </p:nvPr>
        </p:nvSpPr>
        <p:spPr>
          <a:xfrm>
            <a:off x="252415" y="3204247"/>
            <a:ext cx="8673872" cy="215444"/>
          </a:xfrm>
          <a:prstGeom prst="rect">
            <a:avLst/>
          </a:prstGeom>
        </p:spPr>
        <p:txBody>
          <a:bodyPr lIns="0" tIns="0" rIns="0" bIns="0">
            <a:noAutofit/>
          </a:bodyPr>
          <a:lstStyle>
            <a:lvl1pPr marL="0" indent="0" algn="l">
              <a:buNone/>
              <a:defRPr sz="1400" baseline="0">
                <a:solidFill>
                  <a:schemeClr val="bg1"/>
                </a:solidFill>
              </a:defRPr>
            </a:lvl1pPr>
            <a:lvl2pPr marL="457184" indent="0" algn="ctr">
              <a:buNone/>
              <a:defRPr>
                <a:solidFill>
                  <a:schemeClr val="tx1">
                    <a:tint val="75000"/>
                  </a:schemeClr>
                </a:solidFill>
              </a:defRPr>
            </a:lvl2pPr>
            <a:lvl3pPr marL="914367" indent="0" algn="ctr">
              <a:buNone/>
              <a:defRPr>
                <a:solidFill>
                  <a:schemeClr val="tx1">
                    <a:tint val="75000"/>
                  </a:schemeClr>
                </a:solidFill>
              </a:defRPr>
            </a:lvl3pPr>
            <a:lvl4pPr marL="1371552" indent="0" algn="ctr">
              <a:buNone/>
              <a:defRPr>
                <a:solidFill>
                  <a:schemeClr val="tx1">
                    <a:tint val="75000"/>
                  </a:schemeClr>
                </a:solidFill>
              </a:defRPr>
            </a:lvl4pPr>
            <a:lvl5pPr marL="1828736" indent="0" algn="ctr">
              <a:buNone/>
              <a:defRPr>
                <a:solidFill>
                  <a:schemeClr val="tx1">
                    <a:tint val="75000"/>
                  </a:schemeClr>
                </a:solidFill>
              </a:defRPr>
            </a:lvl5pPr>
            <a:lvl6pPr marL="2285919" indent="0" algn="ctr">
              <a:buNone/>
              <a:defRPr>
                <a:solidFill>
                  <a:schemeClr val="tx1">
                    <a:tint val="75000"/>
                  </a:schemeClr>
                </a:solidFill>
              </a:defRPr>
            </a:lvl6pPr>
            <a:lvl7pPr marL="2743103" indent="0" algn="ctr">
              <a:buNone/>
              <a:defRPr>
                <a:solidFill>
                  <a:schemeClr val="tx1">
                    <a:tint val="75000"/>
                  </a:schemeClr>
                </a:solidFill>
              </a:defRPr>
            </a:lvl7pPr>
            <a:lvl8pPr marL="3200287" indent="0" algn="ctr">
              <a:buNone/>
              <a:defRPr>
                <a:solidFill>
                  <a:schemeClr val="tx1">
                    <a:tint val="75000"/>
                  </a:schemeClr>
                </a:solidFill>
              </a:defRPr>
            </a:lvl8pPr>
            <a:lvl9pPr marL="3657471" indent="0" algn="ctr">
              <a:buNone/>
              <a:defRPr>
                <a:solidFill>
                  <a:schemeClr val="tx1">
                    <a:tint val="75000"/>
                  </a:schemeClr>
                </a:solidFill>
              </a:defRPr>
            </a:lvl9pPr>
          </a:lstStyle>
          <a:p>
            <a:r>
              <a:rPr lang="en-US" dirty="0"/>
              <a:t>Click to Edit Optional Subtitle</a:t>
            </a:r>
          </a:p>
        </p:txBody>
      </p:sp>
      <p:pic>
        <p:nvPicPr>
          <p:cNvPr id="10" name="Picture 9" descr="schneider_LIO_Life-Green_RGB.png"/>
          <p:cNvPicPr>
            <a:picLocks noChangeAspect="1"/>
          </p:cNvPicPr>
          <p:nvPr userDrawn="1"/>
        </p:nvPicPr>
        <p:blipFill>
          <a:blip r:embed="rId2" cstate="print"/>
          <a:stretch>
            <a:fillRect/>
          </a:stretch>
        </p:blipFill>
        <p:spPr>
          <a:xfrm>
            <a:off x="7067034" y="4494997"/>
            <a:ext cx="2041798" cy="562953"/>
          </a:xfrm>
          <a:prstGeom prst="rect">
            <a:avLst/>
          </a:prstGeom>
        </p:spPr>
      </p:pic>
      <p:sp>
        <p:nvSpPr>
          <p:cNvPr id="14" name="Footer Placeholder 4"/>
          <p:cNvSpPr>
            <a:spLocks noGrp="1"/>
          </p:cNvSpPr>
          <p:nvPr>
            <p:ph type="ftr" sz="quarter" idx="3"/>
          </p:nvPr>
        </p:nvSpPr>
        <p:spPr>
          <a:xfrm>
            <a:off x="252415" y="4857155"/>
            <a:ext cx="1505531" cy="92333"/>
          </a:xfrm>
          <a:prstGeom prst="rect">
            <a:avLst/>
          </a:prstGeom>
        </p:spPr>
        <p:txBody>
          <a:bodyPr vert="horz" wrap="square" lIns="0" tIns="0" rIns="0" bIns="0" rtlCol="0" anchor="ctr">
            <a:spAutoFit/>
          </a:bodyPr>
          <a:lstStyle>
            <a:lvl1pPr algn="l">
              <a:defRPr sz="600">
                <a:solidFill>
                  <a:srgbClr val="4F5156"/>
                </a:solidFill>
                <a:latin typeface="Arial"/>
                <a:cs typeface="Arial"/>
              </a:defRPr>
            </a:lvl1pPr>
          </a:lstStyle>
          <a:p>
            <a:r>
              <a:rPr lang="en-US" dirty="0"/>
              <a:t>Confidential Property of Schneider Electric  </a:t>
            </a:r>
          </a:p>
        </p:txBody>
      </p:sp>
      <p:sp>
        <p:nvSpPr>
          <p:cNvPr id="21" name="Espace réservé du texte 20"/>
          <p:cNvSpPr>
            <a:spLocks noGrp="1"/>
          </p:cNvSpPr>
          <p:nvPr>
            <p:ph type="body" sz="quarter" idx="15" hasCustomPrompt="1"/>
          </p:nvPr>
        </p:nvSpPr>
        <p:spPr>
          <a:xfrm>
            <a:off x="0" y="3573629"/>
            <a:ext cx="9144000" cy="761890"/>
          </a:xfrm>
          <a:prstGeom prst="rect">
            <a:avLst/>
          </a:prstGeom>
          <a:solidFill>
            <a:schemeClr val="tx2">
              <a:alpha val="80000"/>
            </a:schemeClr>
          </a:solidFill>
        </p:spPr>
        <p:txBody>
          <a:bodyPr lIns="91437" tIns="45718" rIns="91437" bIns="45718"/>
          <a:lstStyle>
            <a:lvl1pPr marL="178299" indent="-2362">
              <a:buNone/>
              <a:defRPr sz="12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err="1"/>
              <a:t>Presented</a:t>
            </a:r>
            <a:r>
              <a:rPr lang="fr-FR" dirty="0"/>
              <a:t> by: </a:t>
            </a:r>
          </a:p>
          <a:p>
            <a:pPr lvl="0"/>
            <a:r>
              <a:rPr lang="fr-FR" dirty="0"/>
              <a:t>Date: </a:t>
            </a:r>
          </a:p>
          <a:p>
            <a:pPr lvl="0"/>
            <a:endParaRPr lang="fr-FR" dirty="0"/>
          </a:p>
          <a:p>
            <a:pPr lvl="0"/>
            <a:endParaRPr lang="fr-FR" dirty="0"/>
          </a:p>
          <a:p>
            <a:pPr lvl="0"/>
            <a:endParaRPr lang="fr-FR" dirty="0"/>
          </a:p>
          <a:p>
            <a:pPr lvl="0"/>
            <a:endParaRPr lang="fr-FR" dirty="0"/>
          </a:p>
          <a:p>
            <a:pPr lvl="0"/>
            <a:endParaRPr lang="fr-FR" dirty="0"/>
          </a:p>
        </p:txBody>
      </p:sp>
      <p:sp>
        <p:nvSpPr>
          <p:cNvPr id="13" name="Rectangle 12"/>
          <p:cNvSpPr/>
          <p:nvPr userDrawn="1"/>
        </p:nvSpPr>
        <p:spPr>
          <a:xfrm>
            <a:off x="0" y="4261502"/>
            <a:ext cx="9144000" cy="2019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7" tIns="45718" rIns="91437" bIns="45718" rtlCol="0" anchor="ctr"/>
          <a:lstStyle/>
          <a:p>
            <a:pPr algn="ctr"/>
            <a:endParaRPr lang="en-US" dirty="0"/>
          </a:p>
        </p:txBody>
      </p:sp>
    </p:spTree>
    <p:extLst>
      <p:ext uri="{BB962C8B-B14F-4D97-AF65-F5344CB8AC3E}">
        <p14:creationId xmlns:p14="http://schemas.microsoft.com/office/powerpoint/2010/main" val="2174538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w/ Image Option1">
    <p:spTree>
      <p:nvGrpSpPr>
        <p:cNvPr id="1" name=""/>
        <p:cNvGrpSpPr/>
        <p:nvPr/>
      </p:nvGrpSpPr>
      <p:grpSpPr>
        <a:xfrm>
          <a:off x="0" y="0"/>
          <a:ext cx="0" cy="0"/>
          <a:chOff x="0" y="0"/>
          <a:chExt cx="0" cy="0"/>
        </a:xfrm>
      </p:grpSpPr>
      <p:sp>
        <p:nvSpPr>
          <p:cNvPr id="11" name="Picture Placeholder 5"/>
          <p:cNvSpPr>
            <a:spLocks noGrp="1"/>
          </p:cNvSpPr>
          <p:nvPr>
            <p:ph type="pic" sz="quarter" idx="10" hasCustomPrompt="1"/>
          </p:nvPr>
        </p:nvSpPr>
        <p:spPr>
          <a:xfrm>
            <a:off x="0" y="0"/>
            <a:ext cx="9144000" cy="5143500"/>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5" name="Title 1"/>
          <p:cNvSpPr>
            <a:spLocks noGrp="1"/>
          </p:cNvSpPr>
          <p:nvPr>
            <p:ph type="title" hasCustomPrompt="1"/>
          </p:nvPr>
        </p:nvSpPr>
        <p:spPr>
          <a:xfrm>
            <a:off x="0" y="2041071"/>
            <a:ext cx="9144000" cy="867640"/>
          </a:xfrm>
          <a:prstGeom prst="rect">
            <a:avLst/>
          </a:prstGeom>
          <a:solidFill>
            <a:schemeClr val="tx2">
              <a:alpha val="80000"/>
            </a:schemeClr>
          </a:solidFill>
        </p:spPr>
        <p:txBody>
          <a:bodyPr lIns="252000" tIns="0" rIns="0" bIns="0" anchor="ctr" anchorCtr="0"/>
          <a:lstStyle>
            <a:lvl1pPr algn="l">
              <a:defRPr sz="2400" baseline="0">
                <a:solidFill>
                  <a:srgbClr val="FFFFFF"/>
                </a:solidFill>
              </a:defRPr>
            </a:lvl1pPr>
          </a:lstStyle>
          <a:p>
            <a:r>
              <a:rPr lang="en-US" dirty="0"/>
              <a:t>Click To Edit Section Title</a:t>
            </a:r>
          </a:p>
        </p:txBody>
      </p:sp>
      <p:sp>
        <p:nvSpPr>
          <p:cNvPr id="6" name="Text Placeholder 9"/>
          <p:cNvSpPr>
            <a:spLocks noGrp="1"/>
          </p:cNvSpPr>
          <p:nvPr>
            <p:ph type="body" sz="quarter" idx="11" hasCustomPrompt="1"/>
          </p:nvPr>
        </p:nvSpPr>
        <p:spPr>
          <a:xfrm>
            <a:off x="0" y="2900386"/>
            <a:ext cx="9144000" cy="373063"/>
          </a:xfrm>
          <a:prstGeom prst="rect">
            <a:avLst/>
          </a:prstGeom>
          <a:solidFill>
            <a:schemeClr val="tx2"/>
          </a:solidFill>
        </p:spPr>
        <p:txBody>
          <a:bodyPr lIns="252000" tIns="0" rIns="0" bIns="0" anchor="ctr" anchorCtr="0"/>
          <a:lstStyle>
            <a:lvl1pPr marL="0" indent="0">
              <a:buNone/>
              <a:defRPr sz="1200" baseline="0">
                <a:solidFill>
                  <a:schemeClr val="bg1"/>
                </a:solidFill>
              </a:defRPr>
            </a:lvl1pPr>
          </a:lstStyle>
          <a:p>
            <a:pPr lvl="0"/>
            <a:r>
              <a:rPr lang="en-US" dirty="0"/>
              <a:t>Click To Edit Optional Subtitle</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a:t>
            </a:fld>
            <a:endParaRPr lang="en-US" dirty="0"/>
          </a:p>
        </p:txBody>
      </p:sp>
      <p:sp>
        <p:nvSpPr>
          <p:cNvPr id="12"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8" name="Picture 7"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695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ection Title">
    <p:spTree>
      <p:nvGrpSpPr>
        <p:cNvPr id="1" name=""/>
        <p:cNvGrpSpPr/>
        <p:nvPr/>
      </p:nvGrpSpPr>
      <p:grpSpPr>
        <a:xfrm>
          <a:off x="0" y="0"/>
          <a:ext cx="0" cy="0"/>
          <a:chOff x="0" y="0"/>
          <a:chExt cx="0" cy="0"/>
        </a:xfrm>
      </p:grpSpPr>
      <p:sp>
        <p:nvSpPr>
          <p:cNvPr id="14" name="Picture Placeholder 5"/>
          <p:cNvSpPr>
            <a:spLocks noGrp="1"/>
          </p:cNvSpPr>
          <p:nvPr>
            <p:ph type="pic" sz="quarter" idx="10" hasCustomPrompt="1"/>
          </p:nvPr>
        </p:nvSpPr>
        <p:spPr>
          <a:xfrm>
            <a:off x="0" y="0"/>
            <a:ext cx="9144000" cy="1981308"/>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3" name="Title 1"/>
          <p:cNvSpPr>
            <a:spLocks noGrp="1"/>
          </p:cNvSpPr>
          <p:nvPr>
            <p:ph type="title" hasCustomPrompt="1"/>
          </p:nvPr>
        </p:nvSpPr>
        <p:spPr>
          <a:xfrm>
            <a:off x="0" y="1981308"/>
            <a:ext cx="9144000" cy="3162191"/>
          </a:xfrm>
          <a:prstGeom prst="rect">
            <a:avLst/>
          </a:prstGeom>
          <a:solidFill>
            <a:schemeClr val="tx2"/>
          </a:solidFill>
        </p:spPr>
        <p:txBody>
          <a:bodyPr lIns="252000" tIns="252000" rIns="252000" bIns="252000" anchor="t" anchorCtr="0"/>
          <a:lstStyle>
            <a:lvl1pPr algn="l">
              <a:defRPr sz="2400" baseline="0">
                <a:solidFill>
                  <a:srgbClr val="FFFFFF"/>
                </a:solidFill>
              </a:defRPr>
            </a:lvl1pPr>
          </a:lstStyle>
          <a:p>
            <a:r>
              <a:rPr lang="en-US" dirty="0"/>
              <a:t>Click To Edit Section Title</a:t>
            </a:r>
          </a:p>
        </p:txBody>
      </p:sp>
      <p:sp>
        <p:nvSpPr>
          <p:cNvPr id="4" name="Text Placeholder 9"/>
          <p:cNvSpPr>
            <a:spLocks noGrp="1"/>
          </p:cNvSpPr>
          <p:nvPr>
            <p:ph type="body" sz="quarter" idx="11" hasCustomPrompt="1"/>
          </p:nvPr>
        </p:nvSpPr>
        <p:spPr>
          <a:xfrm>
            <a:off x="0" y="1608245"/>
            <a:ext cx="9144000" cy="373063"/>
          </a:xfrm>
          <a:prstGeom prst="rect">
            <a:avLst/>
          </a:prstGeom>
          <a:solidFill>
            <a:schemeClr val="tx2">
              <a:alpha val="80000"/>
            </a:schemeClr>
          </a:solidFill>
        </p:spPr>
        <p:txBody>
          <a:bodyPr lIns="252000" tIns="0" rIns="252000" bIns="0" anchor="ctr" anchorCtr="0"/>
          <a:lstStyle>
            <a:lvl1pPr marL="0" indent="0">
              <a:buNone/>
              <a:defRPr sz="1200" baseline="0">
                <a:solidFill>
                  <a:schemeClr val="bg1"/>
                </a:solidFill>
              </a:defRPr>
            </a:lvl1pPr>
          </a:lstStyle>
          <a:p>
            <a:pPr lvl="0"/>
            <a:r>
              <a:rPr lang="en-US" dirty="0"/>
              <a:t>Click To Edit Optional Subtitle</a:t>
            </a:r>
          </a:p>
        </p:txBody>
      </p:sp>
      <p:sp>
        <p:nvSpPr>
          <p:cNvPr id="12"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a:t>
            </a:fld>
            <a:endParaRPr lang="en-US" dirty="0"/>
          </a:p>
        </p:txBody>
      </p:sp>
      <p:sp>
        <p:nvSpPr>
          <p:cNvPr id="13"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9" name="Picture 8" descr="schneider_LIO_White_RGB.png"/>
          <p:cNvPicPr>
            <a:picLocks noChangeAspect="1"/>
          </p:cNvPicPr>
          <p:nvPr userDrawn="1"/>
        </p:nvPicPr>
        <p:blipFill>
          <a:blip r:embed="rId2" cstate="print"/>
          <a:stretch>
            <a:fillRect/>
          </a:stretch>
        </p:blipFill>
        <p:spPr>
          <a:xfrm>
            <a:off x="7075053" y="4508525"/>
            <a:ext cx="2018707" cy="556586"/>
          </a:xfrm>
          <a:prstGeom prst="rect">
            <a:avLst/>
          </a:prstGeom>
        </p:spPr>
      </p:pic>
    </p:spTree>
    <p:extLst>
      <p:ext uri="{BB962C8B-B14F-4D97-AF65-F5344CB8AC3E}">
        <p14:creationId xmlns:p14="http://schemas.microsoft.com/office/powerpoint/2010/main" val="2945837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w/ Green_Image  ">
    <p:spTree>
      <p:nvGrpSpPr>
        <p:cNvPr id="1" name=""/>
        <p:cNvGrpSpPr/>
        <p:nvPr/>
      </p:nvGrpSpPr>
      <p:grpSpPr>
        <a:xfrm>
          <a:off x="0" y="0"/>
          <a:ext cx="0" cy="0"/>
          <a:chOff x="0" y="0"/>
          <a:chExt cx="0" cy="0"/>
        </a:xfrm>
      </p:grpSpPr>
      <p:sp>
        <p:nvSpPr>
          <p:cNvPr id="14" name="Content Placeholder 12"/>
          <p:cNvSpPr>
            <a:spLocks noGrp="1"/>
          </p:cNvSpPr>
          <p:nvPr>
            <p:ph sz="quarter" idx="12" hasCustomPrompt="1"/>
          </p:nvPr>
        </p:nvSpPr>
        <p:spPr>
          <a:xfrm>
            <a:off x="4565650" y="-2"/>
            <a:ext cx="4578351" cy="5143499"/>
          </a:xfrm>
          <a:prstGeom prst="rect">
            <a:avLst/>
          </a:prstGeom>
          <a:solidFill>
            <a:schemeClr val="accent2">
              <a:alpha val="20000"/>
            </a:schemeClr>
          </a:solidFill>
        </p:spPr>
        <p:txBody>
          <a:bodyPr vert="horz" lIns="252000" tIns="252000" rIns="252000" bIns="252000"/>
          <a:lstStyle>
            <a:lvl1pPr marL="0" indent="0">
              <a:buNone/>
              <a:defRPr sz="1050">
                <a:solidFill>
                  <a:schemeClr val="accent2">
                    <a:lumMod val="60000"/>
                    <a:lumOff val="40000"/>
                  </a:schemeClr>
                </a:solidFill>
              </a:defRPr>
            </a:lvl1pPr>
            <a:lvl2pPr marL="442913" indent="-265113">
              <a:buFont typeface="Arial"/>
              <a:buChar char="•"/>
              <a:defRPr sz="1800">
                <a:solidFill>
                  <a:schemeClr val="accent1"/>
                </a:solidFill>
              </a:defRPr>
            </a:lvl2pPr>
            <a:lvl3pPr marL="708025" indent="-228600">
              <a:buFont typeface="Lucida Grande"/>
              <a:buChar char="–"/>
              <a:defRPr sz="1600">
                <a:solidFill>
                  <a:schemeClr val="accent1"/>
                </a:solidFill>
              </a:defRPr>
            </a:lvl3pPr>
            <a:lvl4pPr marL="976313" indent="-228600">
              <a:buFont typeface="Lucida Grande"/>
              <a:buChar char="–"/>
              <a:defRPr sz="1400">
                <a:solidFill>
                  <a:schemeClr val="accent1"/>
                </a:solidFill>
              </a:defRPr>
            </a:lvl4pPr>
            <a:lvl5pPr marL="1258888" indent="-231775" defTabSz="314325">
              <a:buFont typeface="Lucida Grande"/>
              <a:buChar char="–"/>
              <a:defRPr sz="1400">
                <a:solidFill>
                  <a:schemeClr val="accent1"/>
                </a:solidFill>
              </a:defRPr>
            </a:lvl5pPr>
          </a:lstStyle>
          <a:p>
            <a:pPr lvl="0"/>
            <a:r>
              <a:rPr lang="en-US" dirty="0"/>
              <a:t>Insert Your Content Here</a:t>
            </a:r>
          </a:p>
        </p:txBody>
      </p:sp>
      <p:sp>
        <p:nvSpPr>
          <p:cNvPr id="15" name="Rectangle 14"/>
          <p:cNvSpPr/>
          <p:nvPr userDrawn="1"/>
        </p:nvSpPr>
        <p:spPr>
          <a:xfrm rot="5400000">
            <a:off x="-310762" y="267086"/>
            <a:ext cx="5143498" cy="46093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Content Placeholder 12"/>
          <p:cNvSpPr>
            <a:spLocks noGrp="1"/>
          </p:cNvSpPr>
          <p:nvPr>
            <p:ph sz="quarter" idx="11"/>
          </p:nvPr>
        </p:nvSpPr>
        <p:spPr>
          <a:xfrm>
            <a:off x="-31899" y="-2"/>
            <a:ext cx="4881491" cy="5143502"/>
          </a:xfrm>
          <a:prstGeom prst="rect">
            <a:avLst/>
          </a:prstGeom>
          <a:solidFill>
            <a:schemeClr val="tx2">
              <a:alpha val="80000"/>
            </a:schemeClr>
          </a:solidFill>
        </p:spPr>
        <p:txBody>
          <a:bodyPr vert="horz" lIns="252000" tIns="252000" rIns="252000" bIns="252000"/>
          <a:lstStyle>
            <a:lvl1pPr marL="0" indent="0">
              <a:buNone/>
              <a:defRPr sz="2400">
                <a:solidFill>
                  <a:schemeClr val="bg1"/>
                </a:solidFill>
              </a:defRPr>
            </a:lvl1pPr>
            <a:lvl2pPr marL="442913" indent="-265113">
              <a:buFont typeface="Arial"/>
              <a:buChar char="•"/>
              <a:defRPr sz="2000">
                <a:solidFill>
                  <a:schemeClr val="bg1"/>
                </a:solidFill>
              </a:defRPr>
            </a:lvl2pPr>
            <a:lvl3pPr marL="708025" indent="-228600">
              <a:buFont typeface="Lucida Grande"/>
              <a:buChar char="–"/>
              <a:defRPr sz="1800">
                <a:solidFill>
                  <a:schemeClr val="bg1"/>
                </a:solidFill>
              </a:defRPr>
            </a:lvl3pPr>
            <a:lvl4pPr marL="976313" indent="-228600">
              <a:buFont typeface="Lucida Grande"/>
              <a:buChar char="–"/>
              <a:defRPr sz="1600">
                <a:solidFill>
                  <a:schemeClr val="bg1"/>
                </a:solidFill>
              </a:defRPr>
            </a:lvl4pPr>
            <a:lvl5pPr marL="1258888" indent="-231775" defTabSz="314325">
              <a:buFont typeface="Lucida Grande"/>
              <a:buChar char="–"/>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a:t>
            </a:fld>
            <a:endParaRPr lang="en-US" dirty="0"/>
          </a:p>
        </p:txBody>
      </p:sp>
      <p:sp>
        <p:nvSpPr>
          <p:cNvPr id="8"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9" name="Picture 8"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1989434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5" name="Rectangle 14"/>
          <p:cNvSpPr/>
          <p:nvPr userDrawn="1"/>
        </p:nvSpPr>
        <p:spPr>
          <a:xfrm rot="5400000">
            <a:off x="-310762" y="267086"/>
            <a:ext cx="5143498" cy="46093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Content Placeholder 12"/>
          <p:cNvSpPr>
            <a:spLocks noGrp="1"/>
          </p:cNvSpPr>
          <p:nvPr>
            <p:ph sz="quarter" idx="11" hasCustomPrompt="1"/>
          </p:nvPr>
        </p:nvSpPr>
        <p:spPr>
          <a:xfrm>
            <a:off x="-31899" y="-2"/>
            <a:ext cx="4881491" cy="5143502"/>
          </a:xfrm>
          <a:prstGeom prst="rect">
            <a:avLst/>
          </a:prstGeom>
          <a:solidFill>
            <a:schemeClr val="tx2">
              <a:alpha val="80000"/>
            </a:schemeClr>
          </a:solidFill>
        </p:spPr>
        <p:txBody>
          <a:bodyPr vert="horz" lIns="252000" tIns="252000" rIns="252000" bIns="252000"/>
          <a:lstStyle>
            <a:lvl1pPr marL="0" indent="0">
              <a:buNone/>
              <a:defRPr sz="2400" baseline="0">
                <a:solidFill>
                  <a:schemeClr val="bg1"/>
                </a:solidFill>
              </a:defRPr>
            </a:lvl1pPr>
            <a:lvl2pPr marL="442913" indent="-265113">
              <a:buFont typeface="Arial"/>
              <a:buChar char="•"/>
              <a:defRPr sz="2000">
                <a:solidFill>
                  <a:schemeClr val="bg1"/>
                </a:solidFill>
              </a:defRPr>
            </a:lvl2pPr>
            <a:lvl3pPr marL="708025" indent="-228600">
              <a:buFont typeface="Lucida Grande"/>
              <a:buChar char="–"/>
              <a:defRPr sz="1800">
                <a:solidFill>
                  <a:schemeClr val="bg1"/>
                </a:solidFill>
              </a:defRPr>
            </a:lvl3pPr>
            <a:lvl4pPr marL="976313" indent="-228600">
              <a:buFont typeface="Lucida Grande"/>
              <a:buChar char="–"/>
              <a:defRPr sz="1600">
                <a:solidFill>
                  <a:schemeClr val="bg1"/>
                </a:solidFill>
              </a:defRPr>
            </a:lvl4pPr>
            <a:lvl5pPr marL="1258888" indent="-231775" defTabSz="314325">
              <a:buFont typeface="Lucida Grande"/>
              <a:buChar char="–"/>
              <a:defRPr sz="1600">
                <a:solidFill>
                  <a:schemeClr val="bg1"/>
                </a:solidFill>
              </a:defRPr>
            </a:lvl5pPr>
          </a:lstStyle>
          <a:p>
            <a:pPr lvl="0"/>
            <a:r>
              <a:rPr lang="en-US" dirty="0"/>
              <a:t>Agenda (edit text)</a:t>
            </a:r>
          </a:p>
        </p:txBody>
      </p:sp>
      <p:sp>
        <p:nvSpPr>
          <p:cNvPr id="6"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a:t>
            </a:fld>
            <a:endParaRPr lang="en-US" dirty="0"/>
          </a:p>
        </p:txBody>
      </p:sp>
      <p:sp>
        <p:nvSpPr>
          <p:cNvPr id="8"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9" name="Picture 8"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
        <p:nvSpPr>
          <p:cNvPr id="10" name="Rechteck 7"/>
          <p:cNvSpPr/>
          <p:nvPr userDrawn="1"/>
        </p:nvSpPr>
        <p:spPr>
          <a:xfrm>
            <a:off x="5032059" y="274283"/>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chemeClr val="accent1"/>
              </a:solidFill>
              <a:latin typeface="+mn-lt"/>
              <a:ea typeface="Arial Unicode MS" pitchFamily="34" charset="-128"/>
              <a:cs typeface="Arial" pitchFamily="34" charset="0"/>
            </a:endParaRPr>
          </a:p>
        </p:txBody>
      </p:sp>
      <p:sp>
        <p:nvSpPr>
          <p:cNvPr id="11" name="Rechteck 8"/>
          <p:cNvSpPr/>
          <p:nvPr userDrawn="1"/>
        </p:nvSpPr>
        <p:spPr>
          <a:xfrm>
            <a:off x="5616268" y="274288"/>
            <a:ext cx="32004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endParaRPr lang="en-US" sz="1300" b="1" dirty="0">
              <a:solidFill>
                <a:schemeClr val="accent1"/>
              </a:solidFill>
              <a:latin typeface="+mn-lt"/>
              <a:cs typeface="Arial" pitchFamily="34" charset="0"/>
            </a:endParaRPr>
          </a:p>
        </p:txBody>
      </p:sp>
      <p:sp>
        <p:nvSpPr>
          <p:cNvPr id="12" name="Rechteck 10"/>
          <p:cNvSpPr/>
          <p:nvPr userDrawn="1"/>
        </p:nvSpPr>
        <p:spPr>
          <a:xfrm>
            <a:off x="5028791" y="78584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13" name="Rechteck 11"/>
          <p:cNvSpPr/>
          <p:nvPr userDrawn="1"/>
        </p:nvSpPr>
        <p:spPr>
          <a:xfrm>
            <a:off x="5624172" y="78683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31" name="Rechteck 10"/>
          <p:cNvSpPr/>
          <p:nvPr userDrawn="1"/>
        </p:nvSpPr>
        <p:spPr>
          <a:xfrm>
            <a:off x="5028791" y="130019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32" name="Rechteck 11"/>
          <p:cNvSpPr/>
          <p:nvPr userDrawn="1"/>
        </p:nvSpPr>
        <p:spPr>
          <a:xfrm>
            <a:off x="5624172" y="130118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45" name="Rechteck 10"/>
          <p:cNvSpPr/>
          <p:nvPr userDrawn="1"/>
        </p:nvSpPr>
        <p:spPr>
          <a:xfrm>
            <a:off x="5028791" y="181454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46" name="Rechteck 11"/>
          <p:cNvSpPr/>
          <p:nvPr userDrawn="1"/>
        </p:nvSpPr>
        <p:spPr>
          <a:xfrm>
            <a:off x="5624172" y="181553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47" name="Rechteck 10"/>
          <p:cNvSpPr/>
          <p:nvPr userDrawn="1"/>
        </p:nvSpPr>
        <p:spPr>
          <a:xfrm>
            <a:off x="5028791" y="232889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48" name="Rechteck 11"/>
          <p:cNvSpPr/>
          <p:nvPr userDrawn="1"/>
        </p:nvSpPr>
        <p:spPr>
          <a:xfrm>
            <a:off x="5624172" y="232988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49" name="Rechteck 10"/>
          <p:cNvSpPr/>
          <p:nvPr userDrawn="1"/>
        </p:nvSpPr>
        <p:spPr>
          <a:xfrm>
            <a:off x="5028791" y="286229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50" name="Rechteck 11"/>
          <p:cNvSpPr/>
          <p:nvPr userDrawn="1"/>
        </p:nvSpPr>
        <p:spPr>
          <a:xfrm>
            <a:off x="5624172" y="286328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51" name="Rechteck 10"/>
          <p:cNvSpPr/>
          <p:nvPr userDrawn="1"/>
        </p:nvSpPr>
        <p:spPr>
          <a:xfrm>
            <a:off x="5028791" y="339569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52" name="Rechteck 11"/>
          <p:cNvSpPr/>
          <p:nvPr userDrawn="1"/>
        </p:nvSpPr>
        <p:spPr>
          <a:xfrm>
            <a:off x="5624172" y="339668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55" name="Rechteck 10"/>
          <p:cNvSpPr/>
          <p:nvPr userDrawn="1"/>
        </p:nvSpPr>
        <p:spPr>
          <a:xfrm>
            <a:off x="5028791" y="3919570"/>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56" name="Rechteck 11"/>
          <p:cNvSpPr/>
          <p:nvPr userDrawn="1"/>
        </p:nvSpPr>
        <p:spPr>
          <a:xfrm>
            <a:off x="5624172" y="3920561"/>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24" name="Text Placeholder 4"/>
          <p:cNvSpPr>
            <a:spLocks noGrp="1"/>
          </p:cNvSpPr>
          <p:nvPr userDrawn="1">
            <p:ph type="body" sz="quarter" idx="13" hasCustomPrompt="1"/>
          </p:nvPr>
        </p:nvSpPr>
        <p:spPr>
          <a:xfrm>
            <a:off x="5004100" y="382137"/>
            <a:ext cx="509596" cy="210641"/>
          </a:xfrm>
          <a:prstGeom prst="rect">
            <a:avLst/>
          </a:prstGeom>
        </p:spPr>
        <p:txBody>
          <a:bodyPr anchor="ctr"/>
          <a:lstStyle>
            <a:lvl1pPr algn="ctr">
              <a:buNone/>
              <a:defRPr sz="1300" b="1">
                <a:solidFill>
                  <a:schemeClr val="accent1"/>
                </a:solidFill>
              </a:defRPr>
            </a:lvl1pPr>
          </a:lstStyle>
          <a:p>
            <a:r>
              <a:rPr lang="en-US" dirty="0"/>
              <a:t>1</a:t>
            </a:r>
          </a:p>
        </p:txBody>
      </p:sp>
      <p:sp>
        <p:nvSpPr>
          <p:cNvPr id="23" name="Text Placeholder 4"/>
          <p:cNvSpPr>
            <a:spLocks noGrp="1"/>
          </p:cNvSpPr>
          <p:nvPr userDrawn="1">
            <p:ph type="body" sz="quarter" idx="12" hasCustomPrompt="1"/>
          </p:nvPr>
        </p:nvSpPr>
        <p:spPr>
          <a:xfrm>
            <a:off x="5629632" y="395785"/>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26" name="Text Placeholder 4"/>
          <p:cNvSpPr>
            <a:spLocks noGrp="1"/>
          </p:cNvSpPr>
          <p:nvPr userDrawn="1">
            <p:ph type="body" sz="quarter" idx="15" hasCustomPrompt="1"/>
          </p:nvPr>
        </p:nvSpPr>
        <p:spPr>
          <a:xfrm>
            <a:off x="5006372" y="875737"/>
            <a:ext cx="509596" cy="210641"/>
          </a:xfrm>
          <a:prstGeom prst="rect">
            <a:avLst/>
          </a:prstGeom>
        </p:spPr>
        <p:txBody>
          <a:bodyPr anchor="ctr"/>
          <a:lstStyle>
            <a:lvl1pPr algn="ctr">
              <a:buNone/>
              <a:defRPr sz="1300" b="1">
                <a:solidFill>
                  <a:schemeClr val="accent1"/>
                </a:solidFill>
              </a:defRPr>
            </a:lvl1pPr>
          </a:lstStyle>
          <a:p>
            <a:r>
              <a:rPr lang="en-US" dirty="0"/>
              <a:t>2</a:t>
            </a:r>
          </a:p>
        </p:txBody>
      </p:sp>
      <p:sp>
        <p:nvSpPr>
          <p:cNvPr id="25" name="Text Placeholder 4"/>
          <p:cNvSpPr>
            <a:spLocks noGrp="1"/>
          </p:cNvSpPr>
          <p:nvPr userDrawn="1">
            <p:ph type="body" sz="quarter" idx="14" hasCustomPrompt="1"/>
          </p:nvPr>
        </p:nvSpPr>
        <p:spPr>
          <a:xfrm>
            <a:off x="5631904" y="889385"/>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27" name="Text Placeholder 4"/>
          <p:cNvSpPr>
            <a:spLocks noGrp="1"/>
          </p:cNvSpPr>
          <p:nvPr userDrawn="1">
            <p:ph type="body" sz="quarter" idx="16" hasCustomPrompt="1"/>
          </p:nvPr>
        </p:nvSpPr>
        <p:spPr>
          <a:xfrm>
            <a:off x="4994996" y="1410281"/>
            <a:ext cx="509596" cy="210641"/>
          </a:xfrm>
          <a:prstGeom prst="rect">
            <a:avLst/>
          </a:prstGeom>
        </p:spPr>
        <p:txBody>
          <a:bodyPr anchor="ctr"/>
          <a:lstStyle>
            <a:lvl1pPr algn="ctr">
              <a:buNone/>
              <a:defRPr sz="1300" b="1">
                <a:solidFill>
                  <a:schemeClr val="accent1"/>
                </a:solidFill>
              </a:defRPr>
            </a:lvl1pPr>
          </a:lstStyle>
          <a:p>
            <a:r>
              <a:rPr lang="en-US" dirty="0"/>
              <a:t>3</a:t>
            </a:r>
          </a:p>
        </p:txBody>
      </p:sp>
      <p:sp>
        <p:nvSpPr>
          <p:cNvPr id="28" name="Text Placeholder 4"/>
          <p:cNvSpPr>
            <a:spLocks noGrp="1"/>
          </p:cNvSpPr>
          <p:nvPr userDrawn="1">
            <p:ph type="body" sz="quarter" idx="17" hasCustomPrompt="1"/>
          </p:nvPr>
        </p:nvSpPr>
        <p:spPr>
          <a:xfrm>
            <a:off x="5620528" y="1423929"/>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29" name="Text Placeholder 4"/>
          <p:cNvSpPr>
            <a:spLocks noGrp="1"/>
          </p:cNvSpPr>
          <p:nvPr userDrawn="1">
            <p:ph type="body" sz="quarter" idx="18" hasCustomPrompt="1"/>
          </p:nvPr>
        </p:nvSpPr>
        <p:spPr>
          <a:xfrm>
            <a:off x="4992724" y="1926633"/>
            <a:ext cx="509596" cy="210641"/>
          </a:xfrm>
          <a:prstGeom prst="rect">
            <a:avLst/>
          </a:prstGeom>
        </p:spPr>
        <p:txBody>
          <a:bodyPr anchor="ctr"/>
          <a:lstStyle>
            <a:lvl1pPr algn="ctr">
              <a:buNone/>
              <a:defRPr sz="1300" b="1">
                <a:solidFill>
                  <a:schemeClr val="accent1"/>
                </a:solidFill>
              </a:defRPr>
            </a:lvl1pPr>
          </a:lstStyle>
          <a:p>
            <a:r>
              <a:rPr lang="en-US" dirty="0"/>
              <a:t>4</a:t>
            </a:r>
          </a:p>
        </p:txBody>
      </p:sp>
      <p:sp>
        <p:nvSpPr>
          <p:cNvPr id="30" name="Text Placeholder 4"/>
          <p:cNvSpPr>
            <a:spLocks noGrp="1"/>
          </p:cNvSpPr>
          <p:nvPr userDrawn="1">
            <p:ph type="body" sz="quarter" idx="19" hasCustomPrompt="1"/>
          </p:nvPr>
        </p:nvSpPr>
        <p:spPr>
          <a:xfrm>
            <a:off x="5618256" y="1940281"/>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33" name="Text Placeholder 4"/>
          <p:cNvSpPr>
            <a:spLocks noGrp="1"/>
          </p:cNvSpPr>
          <p:nvPr userDrawn="1">
            <p:ph type="body" sz="quarter" idx="20" hasCustomPrompt="1"/>
          </p:nvPr>
        </p:nvSpPr>
        <p:spPr>
          <a:xfrm>
            <a:off x="4994996" y="2420233"/>
            <a:ext cx="509596" cy="210641"/>
          </a:xfrm>
          <a:prstGeom prst="rect">
            <a:avLst/>
          </a:prstGeom>
        </p:spPr>
        <p:txBody>
          <a:bodyPr anchor="ctr"/>
          <a:lstStyle>
            <a:lvl1pPr algn="ctr">
              <a:buNone/>
              <a:defRPr sz="1300" b="1">
                <a:solidFill>
                  <a:schemeClr val="accent1"/>
                </a:solidFill>
              </a:defRPr>
            </a:lvl1pPr>
          </a:lstStyle>
          <a:p>
            <a:r>
              <a:rPr lang="en-US" dirty="0"/>
              <a:t>5</a:t>
            </a:r>
          </a:p>
        </p:txBody>
      </p:sp>
      <p:sp>
        <p:nvSpPr>
          <p:cNvPr id="34" name="Text Placeholder 4"/>
          <p:cNvSpPr>
            <a:spLocks noGrp="1"/>
          </p:cNvSpPr>
          <p:nvPr userDrawn="1">
            <p:ph type="body" sz="quarter" idx="21" hasCustomPrompt="1"/>
          </p:nvPr>
        </p:nvSpPr>
        <p:spPr>
          <a:xfrm>
            <a:off x="5620528" y="2433881"/>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35" name="Text Placeholder 4"/>
          <p:cNvSpPr>
            <a:spLocks noGrp="1"/>
          </p:cNvSpPr>
          <p:nvPr userDrawn="1">
            <p:ph type="body" sz="quarter" idx="22" hasCustomPrompt="1"/>
          </p:nvPr>
        </p:nvSpPr>
        <p:spPr>
          <a:xfrm>
            <a:off x="4997268" y="2954777"/>
            <a:ext cx="509596" cy="210641"/>
          </a:xfrm>
          <a:prstGeom prst="rect">
            <a:avLst/>
          </a:prstGeom>
        </p:spPr>
        <p:txBody>
          <a:bodyPr anchor="ctr"/>
          <a:lstStyle>
            <a:lvl1pPr algn="ctr">
              <a:buNone/>
              <a:defRPr sz="1300" b="1">
                <a:solidFill>
                  <a:schemeClr val="accent1"/>
                </a:solidFill>
              </a:defRPr>
            </a:lvl1pPr>
          </a:lstStyle>
          <a:p>
            <a:r>
              <a:rPr lang="en-US" dirty="0"/>
              <a:t>6</a:t>
            </a:r>
          </a:p>
        </p:txBody>
      </p:sp>
      <p:sp>
        <p:nvSpPr>
          <p:cNvPr id="36" name="Text Placeholder 4"/>
          <p:cNvSpPr>
            <a:spLocks noGrp="1"/>
          </p:cNvSpPr>
          <p:nvPr userDrawn="1">
            <p:ph type="body" sz="quarter" idx="23" hasCustomPrompt="1"/>
          </p:nvPr>
        </p:nvSpPr>
        <p:spPr>
          <a:xfrm>
            <a:off x="5609152" y="2968425"/>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37" name="Text Placeholder 4"/>
          <p:cNvSpPr>
            <a:spLocks noGrp="1"/>
          </p:cNvSpPr>
          <p:nvPr userDrawn="1">
            <p:ph type="body" sz="quarter" idx="24" hasCustomPrompt="1"/>
          </p:nvPr>
        </p:nvSpPr>
        <p:spPr>
          <a:xfrm>
            <a:off x="4983620" y="3487049"/>
            <a:ext cx="509596" cy="210641"/>
          </a:xfrm>
          <a:prstGeom prst="rect">
            <a:avLst/>
          </a:prstGeom>
        </p:spPr>
        <p:txBody>
          <a:bodyPr anchor="ctr"/>
          <a:lstStyle>
            <a:lvl1pPr algn="ctr">
              <a:buNone/>
              <a:defRPr sz="1300" b="1">
                <a:solidFill>
                  <a:schemeClr val="accent1"/>
                </a:solidFill>
              </a:defRPr>
            </a:lvl1pPr>
          </a:lstStyle>
          <a:p>
            <a:r>
              <a:rPr lang="en-US" dirty="0"/>
              <a:t>7</a:t>
            </a:r>
          </a:p>
        </p:txBody>
      </p:sp>
      <p:sp>
        <p:nvSpPr>
          <p:cNvPr id="38" name="Text Placeholder 4"/>
          <p:cNvSpPr>
            <a:spLocks noGrp="1"/>
          </p:cNvSpPr>
          <p:nvPr userDrawn="1">
            <p:ph type="body" sz="quarter" idx="25" hasCustomPrompt="1"/>
          </p:nvPr>
        </p:nvSpPr>
        <p:spPr>
          <a:xfrm>
            <a:off x="5622800" y="3500697"/>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39" name="Text Placeholder 4"/>
          <p:cNvSpPr>
            <a:spLocks noGrp="1"/>
          </p:cNvSpPr>
          <p:nvPr userDrawn="1">
            <p:ph type="body" sz="quarter" idx="26" hasCustomPrompt="1"/>
          </p:nvPr>
        </p:nvSpPr>
        <p:spPr>
          <a:xfrm>
            <a:off x="4985892" y="4021593"/>
            <a:ext cx="509596" cy="210641"/>
          </a:xfrm>
          <a:prstGeom prst="rect">
            <a:avLst/>
          </a:prstGeom>
        </p:spPr>
        <p:txBody>
          <a:bodyPr anchor="ctr"/>
          <a:lstStyle>
            <a:lvl1pPr algn="ctr">
              <a:buNone/>
              <a:defRPr sz="1300" b="1">
                <a:solidFill>
                  <a:schemeClr val="accent1"/>
                </a:solidFill>
              </a:defRPr>
            </a:lvl1pPr>
          </a:lstStyle>
          <a:p>
            <a:r>
              <a:rPr lang="en-US" dirty="0"/>
              <a:t>8</a:t>
            </a:r>
          </a:p>
        </p:txBody>
      </p:sp>
      <p:sp>
        <p:nvSpPr>
          <p:cNvPr id="40" name="Text Placeholder 4"/>
          <p:cNvSpPr>
            <a:spLocks noGrp="1"/>
          </p:cNvSpPr>
          <p:nvPr userDrawn="1">
            <p:ph type="body" sz="quarter" idx="27" hasCustomPrompt="1"/>
          </p:nvPr>
        </p:nvSpPr>
        <p:spPr>
          <a:xfrm>
            <a:off x="5611424" y="4035241"/>
            <a:ext cx="3145878" cy="208365"/>
          </a:xfrm>
          <a:prstGeom prst="rect">
            <a:avLst/>
          </a:prstGeom>
        </p:spPr>
        <p:txBody>
          <a:bodyPr anchor="ctr"/>
          <a:lstStyle>
            <a:lvl1pPr>
              <a:buNone/>
              <a:defRPr sz="1300" b="1">
                <a:solidFill>
                  <a:schemeClr val="accent1"/>
                </a:solidFill>
              </a:defRPr>
            </a:lvl1pPr>
          </a:lstStyle>
          <a:p>
            <a:r>
              <a:rPr lang="en-US" dirty="0"/>
              <a:t>Edit text</a:t>
            </a:r>
          </a:p>
        </p:txBody>
      </p:sp>
    </p:spTree>
    <p:extLst>
      <p:ext uri="{BB962C8B-B14F-4D97-AF65-F5344CB8AC3E}">
        <p14:creationId xmlns:p14="http://schemas.microsoft.com/office/powerpoint/2010/main" val="1989434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w/ Image ">
    <p:spTree>
      <p:nvGrpSpPr>
        <p:cNvPr id="1" name=""/>
        <p:cNvGrpSpPr/>
        <p:nvPr/>
      </p:nvGrpSpPr>
      <p:grpSpPr>
        <a:xfrm>
          <a:off x="0" y="0"/>
          <a:ext cx="0" cy="0"/>
          <a:chOff x="0" y="0"/>
          <a:chExt cx="0" cy="0"/>
        </a:xfrm>
      </p:grpSpPr>
      <p:sp>
        <p:nvSpPr>
          <p:cNvPr id="20" name="Content Placeholder 12"/>
          <p:cNvSpPr>
            <a:spLocks noGrp="1"/>
          </p:cNvSpPr>
          <p:nvPr>
            <p:ph sz="quarter" idx="12" hasCustomPrompt="1"/>
          </p:nvPr>
        </p:nvSpPr>
        <p:spPr>
          <a:xfrm>
            <a:off x="4613273" y="0"/>
            <a:ext cx="4530727" cy="5143499"/>
          </a:xfrm>
          <a:prstGeom prst="rect">
            <a:avLst/>
          </a:prstGeom>
          <a:solidFill>
            <a:schemeClr val="accent2">
              <a:alpha val="20000"/>
            </a:schemeClr>
          </a:solidFill>
        </p:spPr>
        <p:txBody>
          <a:bodyPr vert="horz" lIns="252000" tIns="252000" rIns="252000" bIns="252000"/>
          <a:lstStyle>
            <a:lvl1pPr marL="0" indent="0">
              <a:buNone/>
              <a:defRPr sz="1050">
                <a:solidFill>
                  <a:schemeClr val="accent1"/>
                </a:solidFill>
              </a:defRPr>
            </a:lvl1pPr>
            <a:lvl2pPr marL="442913" indent="-265113">
              <a:buFont typeface="Arial"/>
              <a:buChar char="•"/>
              <a:defRPr sz="1800">
                <a:solidFill>
                  <a:schemeClr val="accent1"/>
                </a:solidFill>
              </a:defRPr>
            </a:lvl2pPr>
            <a:lvl3pPr marL="708025" indent="-228600">
              <a:buFont typeface="Lucida Grande"/>
              <a:buChar char="–"/>
              <a:defRPr sz="1600">
                <a:solidFill>
                  <a:schemeClr val="accent1"/>
                </a:solidFill>
              </a:defRPr>
            </a:lvl3pPr>
            <a:lvl4pPr marL="976313" indent="-228600">
              <a:buFont typeface="Lucida Grande"/>
              <a:buChar char="–"/>
              <a:defRPr sz="1400">
                <a:solidFill>
                  <a:schemeClr val="accent1"/>
                </a:solidFill>
              </a:defRPr>
            </a:lvl4pPr>
            <a:lvl5pPr marL="1258888" indent="-231775" defTabSz="314325">
              <a:buFont typeface="Lucida Grande"/>
              <a:buChar char="–"/>
              <a:defRPr sz="1400">
                <a:solidFill>
                  <a:schemeClr val="accent1"/>
                </a:solidFill>
              </a:defRPr>
            </a:lvl5pPr>
          </a:lstStyle>
          <a:p>
            <a:pPr lvl="0"/>
            <a:r>
              <a:rPr lang="en-US" dirty="0"/>
              <a:t>Insert Your Content Here</a:t>
            </a:r>
          </a:p>
        </p:txBody>
      </p:sp>
      <p:sp>
        <p:nvSpPr>
          <p:cNvPr id="3" name="Content Placeholder 12"/>
          <p:cNvSpPr>
            <a:spLocks noGrp="1"/>
          </p:cNvSpPr>
          <p:nvPr>
            <p:ph sz="quarter" idx="11"/>
          </p:nvPr>
        </p:nvSpPr>
        <p:spPr>
          <a:xfrm>
            <a:off x="252413" y="982952"/>
            <a:ext cx="3749962" cy="3418927"/>
          </a:xfrm>
          <a:prstGeom prst="rect">
            <a:avLst/>
          </a:prstGeom>
          <a:noFill/>
        </p:spPr>
        <p:txBody>
          <a:bodyPr vert="horz" wrap="square" lIns="0" tIns="0" rIns="0" bIns="0">
            <a:noAutofit/>
          </a:bodyPr>
          <a:lstStyle>
            <a:lvl1pPr marL="236538" indent="-236538">
              <a:buClr>
                <a:schemeClr val="tx2"/>
              </a:buClr>
              <a:buFont typeface="Arial" panose="020B0604020202020204" pitchFamily="34" charset="0"/>
              <a:buNone/>
              <a:defRPr sz="1800">
                <a:solidFill>
                  <a:schemeClr val="accent1"/>
                </a:solidFill>
              </a:defRPr>
            </a:lvl1pPr>
            <a:lvl2pPr marL="457200" indent="-220663">
              <a:buClr>
                <a:schemeClr val="tx2"/>
              </a:buClr>
              <a:buFont typeface="Arial" panose="020B0604020202020204" pitchFamily="34" charset="0"/>
              <a:buChar char="•"/>
              <a:defRPr sz="1600">
                <a:solidFill>
                  <a:schemeClr val="accent1"/>
                </a:solidFill>
              </a:defRPr>
            </a:lvl2pPr>
            <a:lvl3pPr marL="630238" indent="-173038">
              <a:buClr>
                <a:schemeClr val="tx2"/>
              </a:buClr>
              <a:buFont typeface="Arial" panose="020B0604020202020204" pitchFamily="34" charset="0"/>
              <a:buChar char="•"/>
              <a:defRPr sz="1400">
                <a:solidFill>
                  <a:schemeClr val="accent1"/>
                </a:solidFill>
              </a:defRPr>
            </a:lvl3pPr>
            <a:lvl4pPr marL="803275" indent="-173038">
              <a:buClr>
                <a:schemeClr val="tx2"/>
              </a:buClr>
              <a:buFont typeface="Arial" panose="020B0604020202020204" pitchFamily="34" charset="0"/>
              <a:buChar char="•"/>
              <a:defRPr sz="1400">
                <a:solidFill>
                  <a:schemeClr val="accent1"/>
                </a:solidFill>
              </a:defRPr>
            </a:lvl4pPr>
            <a:lvl5pPr marL="977900" indent="-174625" defTabSz="314325">
              <a:buClr>
                <a:schemeClr val="tx2"/>
              </a:buClr>
              <a:buFont typeface="Arial" panose="020B0604020202020204" pitchFamily="34" charset="0"/>
              <a:buChar char="•"/>
              <a:defRPr sz="1400">
                <a:solidFill>
                  <a:schemeClr val="accent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1"/>
          <p:cNvSpPr>
            <a:spLocks noGrp="1"/>
          </p:cNvSpPr>
          <p:nvPr>
            <p:ph type="title" hasCustomPrompt="1"/>
          </p:nvPr>
        </p:nvSpPr>
        <p:spPr>
          <a:xfrm>
            <a:off x="252413" y="348333"/>
            <a:ext cx="3749962" cy="369332"/>
          </a:xfrm>
          <a:prstGeom prst="rect">
            <a:avLst/>
          </a:prstGeom>
        </p:spPr>
        <p:txBody>
          <a:bodyPr wrap="square" lIns="0" tIns="0" rIns="0" bIns="0" anchor="ctr" anchorCtr="0">
            <a:spAutoFit/>
          </a:bodyPr>
          <a:lstStyle>
            <a:lvl1pPr algn="l">
              <a:defRPr sz="2400" baseline="0">
                <a:solidFill>
                  <a:schemeClr val="tx2"/>
                </a:solidFill>
              </a:defRPr>
            </a:lvl1pPr>
          </a:lstStyle>
          <a:p>
            <a:r>
              <a:rPr lang="en-US" dirty="0"/>
              <a:t>Click To Edit Section Title</a:t>
            </a:r>
          </a:p>
        </p:txBody>
      </p:sp>
      <p:sp>
        <p:nvSpPr>
          <p:cNvPr id="23" name="Rectangle 22"/>
          <p:cNvSpPr/>
          <p:nvPr userDrawn="1"/>
        </p:nvSpPr>
        <p:spPr>
          <a:xfrm rot="5400000">
            <a:off x="1854991" y="2385218"/>
            <a:ext cx="5143498" cy="3730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4" hasCustomPrompt="1"/>
          </p:nvPr>
        </p:nvSpPr>
        <p:spPr>
          <a:xfrm>
            <a:off x="4240208" y="0"/>
            <a:ext cx="746127" cy="5143500"/>
          </a:xfrm>
          <a:prstGeom prst="rect">
            <a:avLst/>
          </a:prstGeom>
          <a:solidFill>
            <a:schemeClr val="tx2">
              <a:alpha val="80000"/>
            </a:schemeClr>
          </a:solidFill>
          <a:ln>
            <a:noFill/>
          </a:ln>
        </p:spPr>
        <p:txBody>
          <a:bodyPr/>
          <a:lstStyle>
            <a:lvl1pPr marL="0" indent="0">
              <a:buNone/>
              <a:defRPr/>
            </a:lvl1pPr>
          </a:lstStyle>
          <a:p>
            <a:pPr lvl="0"/>
            <a:r>
              <a:rPr lang="en-US" dirty="0"/>
              <a:t> </a:t>
            </a:r>
          </a:p>
        </p:txBody>
      </p:sp>
      <p:sp>
        <p:nvSpPr>
          <p:cNvPr id="15"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6"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10" name="Picture 9"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3518578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58056" y="2175153"/>
            <a:ext cx="8633531" cy="369332"/>
          </a:xfrm>
          <a:prstGeom prst="rect">
            <a:avLst/>
          </a:prstGeom>
        </p:spPr>
        <p:txBody>
          <a:bodyPr lIns="0" tIns="0" rIns="0" bIns="0" anchor="ctr" anchorCtr="0">
            <a:noAutofit/>
          </a:bodyPr>
          <a:lstStyle>
            <a:lvl1pPr algn="l">
              <a:defRPr sz="2400" baseline="0">
                <a:solidFill>
                  <a:schemeClr val="tx2"/>
                </a:solidFill>
              </a:defRPr>
            </a:lvl1pPr>
          </a:lstStyle>
          <a:p>
            <a:r>
              <a:rPr lang="en-US" dirty="0"/>
              <a:t>Click To Edit Section Title</a:t>
            </a:r>
          </a:p>
        </p:txBody>
      </p:sp>
      <p:sp>
        <p:nvSpPr>
          <p:cNvPr id="8" name="Text Placeholder 9"/>
          <p:cNvSpPr>
            <a:spLocks noGrp="1"/>
          </p:cNvSpPr>
          <p:nvPr>
            <p:ph type="body" sz="quarter" idx="11" hasCustomPrompt="1"/>
          </p:nvPr>
        </p:nvSpPr>
        <p:spPr>
          <a:xfrm>
            <a:off x="258056" y="2634497"/>
            <a:ext cx="8633531" cy="215444"/>
          </a:xfrm>
          <a:prstGeom prst="rect">
            <a:avLst/>
          </a:prstGeom>
        </p:spPr>
        <p:txBody>
          <a:bodyPr lIns="0" tIns="0" rIns="0" bIns="0" anchor="ctr" anchorCtr="0">
            <a:noAutofit/>
          </a:bodyPr>
          <a:lstStyle>
            <a:lvl1pPr marL="0" indent="0">
              <a:buNone/>
              <a:defRPr sz="1400" baseline="0">
                <a:solidFill>
                  <a:schemeClr val="accent1"/>
                </a:solidFill>
              </a:defRPr>
            </a:lvl1pPr>
          </a:lstStyle>
          <a:p>
            <a:pPr lvl="0"/>
            <a:r>
              <a:rPr lang="en-US" dirty="0"/>
              <a:t>Click To Edit Optional Subtitle</a:t>
            </a:r>
          </a:p>
        </p:txBody>
      </p:sp>
      <p:sp>
        <p:nvSpPr>
          <p:cNvPr id="13"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4"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7" name="Picture 6"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3554839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llout w Image Dark">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252413" y="2955454"/>
            <a:ext cx="8647111" cy="307777"/>
          </a:xfrm>
          <a:prstGeom prst="rect">
            <a:avLst/>
          </a:prstGeom>
        </p:spPr>
        <p:txBody>
          <a:bodyPr lIns="0" tIns="0" rIns="0" bIns="0">
            <a:no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a:t>
            </a:fld>
            <a:endParaRPr lang="en-US" dirty="0"/>
          </a:p>
        </p:txBody>
      </p:sp>
      <p:sp>
        <p:nvSpPr>
          <p:cNvPr id="11"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8" name="Picture 7"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
        <p:nvSpPr>
          <p:cNvPr id="3" name="Picture Placeholder 5"/>
          <p:cNvSpPr>
            <a:spLocks noGrp="1"/>
          </p:cNvSpPr>
          <p:nvPr>
            <p:ph type="pic" sz="quarter" idx="10" hasCustomPrompt="1"/>
          </p:nvPr>
        </p:nvSpPr>
        <p:spPr>
          <a:xfrm>
            <a:off x="0" y="0"/>
            <a:ext cx="9144000" cy="5143500"/>
          </a:xfrm>
          <a:prstGeom prst="rect">
            <a:avLst/>
          </a:prstGeom>
          <a:solidFill>
            <a:srgbClr val="8E8F93">
              <a:alpha val="20000"/>
            </a:srgbClr>
          </a:solidFill>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400" b="1">
                <a:solidFill>
                  <a:schemeClr val="accent6"/>
                </a:solidFill>
              </a:defRPr>
            </a:lvl1pPr>
          </a:lstStyle>
          <a:p>
            <a:r>
              <a:rPr lang="en-US" dirty="0"/>
              <a:t>Drag your image here (drop on the picture icon) and remember to send this box to the “back” so that the green dividing line is visually on top of the image.</a:t>
            </a:r>
          </a:p>
        </p:txBody>
      </p:sp>
      <p:sp>
        <p:nvSpPr>
          <p:cNvPr id="4" name="Title 1"/>
          <p:cNvSpPr>
            <a:spLocks noGrp="1"/>
          </p:cNvSpPr>
          <p:nvPr>
            <p:ph type="ctrTitle" hasCustomPrompt="1"/>
          </p:nvPr>
        </p:nvSpPr>
        <p:spPr>
          <a:xfrm>
            <a:off x="252413" y="1713559"/>
            <a:ext cx="8647112" cy="1231106"/>
          </a:xfrm>
          <a:prstGeom prst="rect">
            <a:avLst/>
          </a:prstGeom>
        </p:spPr>
        <p:txBody>
          <a:bodyPr lIns="0" tIns="0" rIns="0" bIns="0" anchor="t">
            <a:noAutofit/>
          </a:bodyPr>
          <a:lstStyle>
            <a:lvl1pPr marL="0" indent="0" algn="ctr">
              <a:buFont typeface="Arial"/>
              <a:buNone/>
              <a:defRPr sz="4000">
                <a:solidFill>
                  <a:schemeClr val="bg1"/>
                </a:solidFill>
              </a:defRPr>
            </a:lvl1pPr>
          </a:lstStyle>
          <a:p>
            <a:r>
              <a:rPr lang="en-US" dirty="0"/>
              <a:t>CLICK TO EDIT QUOTE OR CALLOUT</a:t>
            </a:r>
          </a:p>
        </p:txBody>
      </p:sp>
    </p:spTree>
    <p:extLst>
      <p:ext uri="{BB962C8B-B14F-4D97-AF65-F5344CB8AC3E}">
        <p14:creationId xmlns:p14="http://schemas.microsoft.com/office/powerpoint/2010/main" val="252164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865921"/>
      </p:ext>
    </p:extLst>
  </p:cSld>
  <p:clrMap bg1="lt1" tx1="dk1" bg2="lt2" tx2="dk2" accent1="accent1" accent2="accent2" accent3="accent3" accent4="accent4" accent5="accent5" accent6="accent6" hlink="hlink" folHlink="folHlink"/>
  <p:sldLayoutIdLst>
    <p:sldLayoutId id="2147483667" r:id="rId1"/>
    <p:sldLayoutId id="2147483714" r:id="rId2"/>
    <p:sldLayoutId id="2147483715" r:id="rId3"/>
    <p:sldLayoutId id="2147483716" r:id="rId4"/>
    <p:sldLayoutId id="2147483717" r:id="rId5"/>
    <p:sldLayoutId id="2147483726"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hf hdr="0" dt="0"/>
  <p:txStyles>
    <p:titleStyle>
      <a:lvl1pPr algn="ctr" defTabSz="457184" rtl="0" eaLnBrk="1" latinLnBrk="0" hangingPunct="1">
        <a:spcBef>
          <a:spcPct val="0"/>
        </a:spcBef>
        <a:buNone/>
        <a:defRPr sz="4400" kern="1200">
          <a:solidFill>
            <a:schemeClr val="tx1"/>
          </a:solidFill>
          <a:latin typeface="+mj-lt"/>
          <a:ea typeface="+mj-ea"/>
          <a:cs typeface="+mj-cs"/>
        </a:defRPr>
      </a:lvl1pPr>
    </p:titleStyle>
    <p:bodyStyle>
      <a:lvl1pPr marL="342888" indent="-342888" algn="l" defTabSz="457184" rtl="0" eaLnBrk="1" latinLnBrk="0" hangingPunct="1">
        <a:spcBef>
          <a:spcPct val="20000"/>
        </a:spcBef>
        <a:buFont typeface="Arial"/>
        <a:buChar char="•"/>
        <a:defRPr sz="3200" kern="1200">
          <a:solidFill>
            <a:schemeClr val="tx1"/>
          </a:solidFill>
          <a:latin typeface="+mn-lt"/>
          <a:ea typeface="+mn-ea"/>
          <a:cs typeface="+mn-cs"/>
        </a:defRPr>
      </a:lvl1pPr>
      <a:lvl2pPr marL="742924" indent="-285740" algn="l" defTabSz="457184" rtl="0" eaLnBrk="1" latinLnBrk="0" hangingPunct="1">
        <a:spcBef>
          <a:spcPct val="20000"/>
        </a:spcBef>
        <a:buFont typeface="Arial"/>
        <a:buChar char="–"/>
        <a:defRPr sz="2800" kern="1200">
          <a:solidFill>
            <a:schemeClr val="tx1"/>
          </a:solidFill>
          <a:latin typeface="+mn-lt"/>
          <a:ea typeface="+mn-ea"/>
          <a:cs typeface="+mn-cs"/>
        </a:defRPr>
      </a:lvl2pPr>
      <a:lvl3pPr marL="1142960" indent="-228592" algn="l" defTabSz="457184" rtl="0" eaLnBrk="1" latinLnBrk="0" hangingPunct="1">
        <a:spcBef>
          <a:spcPct val="20000"/>
        </a:spcBef>
        <a:buFont typeface="Arial"/>
        <a:buChar char="•"/>
        <a:defRPr sz="2400" kern="1200">
          <a:solidFill>
            <a:schemeClr val="tx1"/>
          </a:solidFill>
          <a:latin typeface="+mn-lt"/>
          <a:ea typeface="+mn-ea"/>
          <a:cs typeface="+mn-cs"/>
        </a:defRPr>
      </a:lvl3pPr>
      <a:lvl4pPr marL="1600144" indent="-228592" algn="l" defTabSz="457184" rtl="0" eaLnBrk="1" latinLnBrk="0" hangingPunct="1">
        <a:spcBef>
          <a:spcPct val="20000"/>
        </a:spcBef>
        <a:buFont typeface="Arial"/>
        <a:buChar char="–"/>
        <a:defRPr sz="2000" kern="1200">
          <a:solidFill>
            <a:schemeClr val="tx1"/>
          </a:solidFill>
          <a:latin typeface="+mn-lt"/>
          <a:ea typeface="+mn-ea"/>
          <a:cs typeface="+mn-cs"/>
        </a:defRPr>
      </a:lvl4pPr>
      <a:lvl5pPr marL="2057328" indent="-228592" algn="l" defTabSz="457184" rtl="0" eaLnBrk="1" latinLnBrk="0" hangingPunct="1">
        <a:spcBef>
          <a:spcPct val="20000"/>
        </a:spcBef>
        <a:buFont typeface="Arial"/>
        <a:buChar char="»"/>
        <a:defRPr sz="2000" kern="1200">
          <a:solidFill>
            <a:schemeClr val="tx1"/>
          </a:solidFill>
          <a:latin typeface="+mn-lt"/>
          <a:ea typeface="+mn-ea"/>
          <a:cs typeface="+mn-cs"/>
        </a:defRPr>
      </a:lvl5pPr>
      <a:lvl6pPr marL="2514511" indent="-228592" algn="l" defTabSz="457184" rtl="0" eaLnBrk="1" latinLnBrk="0" hangingPunct="1">
        <a:spcBef>
          <a:spcPct val="20000"/>
        </a:spcBef>
        <a:buFont typeface="Arial"/>
        <a:buChar char="•"/>
        <a:defRPr sz="2000" kern="1200">
          <a:solidFill>
            <a:schemeClr val="tx1"/>
          </a:solidFill>
          <a:latin typeface="+mn-lt"/>
          <a:ea typeface="+mn-ea"/>
          <a:cs typeface="+mn-cs"/>
        </a:defRPr>
      </a:lvl6pPr>
      <a:lvl7pPr marL="2971695" indent="-228592" algn="l" defTabSz="457184" rtl="0" eaLnBrk="1" latinLnBrk="0" hangingPunct="1">
        <a:spcBef>
          <a:spcPct val="20000"/>
        </a:spcBef>
        <a:buFont typeface="Arial"/>
        <a:buChar char="•"/>
        <a:defRPr sz="2000" kern="1200">
          <a:solidFill>
            <a:schemeClr val="tx1"/>
          </a:solidFill>
          <a:latin typeface="+mn-lt"/>
          <a:ea typeface="+mn-ea"/>
          <a:cs typeface="+mn-cs"/>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4" rtl="0" eaLnBrk="1" latinLnBrk="0" hangingPunct="1">
        <a:defRPr sz="1800" kern="1200">
          <a:solidFill>
            <a:schemeClr val="tx1"/>
          </a:solidFill>
          <a:latin typeface="+mn-lt"/>
          <a:ea typeface="+mn-ea"/>
          <a:cs typeface="+mn-cs"/>
        </a:defRPr>
      </a:lvl1pPr>
      <a:lvl2pPr marL="457184" algn="l" defTabSz="457184" rtl="0" eaLnBrk="1" latinLnBrk="0" hangingPunct="1">
        <a:defRPr sz="1800" kern="1200">
          <a:solidFill>
            <a:schemeClr val="tx1"/>
          </a:solidFill>
          <a:latin typeface="+mn-lt"/>
          <a:ea typeface="+mn-ea"/>
          <a:cs typeface="+mn-cs"/>
        </a:defRPr>
      </a:lvl2pPr>
      <a:lvl3pPr marL="914367" algn="l" defTabSz="457184" rtl="0" eaLnBrk="1" latinLnBrk="0" hangingPunct="1">
        <a:defRPr sz="1800" kern="1200">
          <a:solidFill>
            <a:schemeClr val="tx1"/>
          </a:solidFill>
          <a:latin typeface="+mn-lt"/>
          <a:ea typeface="+mn-ea"/>
          <a:cs typeface="+mn-cs"/>
        </a:defRPr>
      </a:lvl3pPr>
      <a:lvl4pPr marL="1371552" algn="l" defTabSz="457184" rtl="0" eaLnBrk="1" latinLnBrk="0" hangingPunct="1">
        <a:defRPr sz="1800" kern="1200">
          <a:solidFill>
            <a:schemeClr val="tx1"/>
          </a:solidFill>
          <a:latin typeface="+mn-lt"/>
          <a:ea typeface="+mn-ea"/>
          <a:cs typeface="+mn-cs"/>
        </a:defRPr>
      </a:lvl4pPr>
      <a:lvl5pPr marL="1828736" algn="l" defTabSz="457184" rtl="0" eaLnBrk="1" latinLnBrk="0" hangingPunct="1">
        <a:defRPr sz="1800" kern="1200">
          <a:solidFill>
            <a:schemeClr val="tx1"/>
          </a:solidFill>
          <a:latin typeface="+mn-lt"/>
          <a:ea typeface="+mn-ea"/>
          <a:cs typeface="+mn-cs"/>
        </a:defRPr>
      </a:lvl5pPr>
      <a:lvl6pPr marL="2285919" algn="l" defTabSz="457184" rtl="0" eaLnBrk="1" latinLnBrk="0" hangingPunct="1">
        <a:defRPr sz="1800" kern="1200">
          <a:solidFill>
            <a:schemeClr val="tx1"/>
          </a:solidFill>
          <a:latin typeface="+mn-lt"/>
          <a:ea typeface="+mn-ea"/>
          <a:cs typeface="+mn-cs"/>
        </a:defRPr>
      </a:lvl6pPr>
      <a:lvl7pPr marL="2743103" algn="l" defTabSz="457184" rtl="0" eaLnBrk="1" latinLnBrk="0" hangingPunct="1">
        <a:defRPr sz="1800" kern="1200">
          <a:solidFill>
            <a:schemeClr val="tx1"/>
          </a:solidFill>
          <a:latin typeface="+mn-lt"/>
          <a:ea typeface="+mn-ea"/>
          <a:cs typeface="+mn-cs"/>
        </a:defRPr>
      </a:lvl7pPr>
      <a:lvl8pPr marL="3200287" algn="l" defTabSz="457184" rtl="0" eaLnBrk="1" latinLnBrk="0" hangingPunct="1">
        <a:defRPr sz="1800" kern="1200">
          <a:solidFill>
            <a:schemeClr val="tx1"/>
          </a:solidFill>
          <a:latin typeface="+mn-lt"/>
          <a:ea typeface="+mn-ea"/>
          <a:cs typeface="+mn-cs"/>
        </a:defRPr>
      </a:lvl8pPr>
      <a:lvl9pPr marL="3657471" algn="l" defTabSz="45718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8057" y="230188"/>
            <a:ext cx="8633531" cy="369332"/>
          </a:xfrm>
          <a:prstGeom prst="rect">
            <a:avLst/>
          </a:prstGeom>
        </p:spPr>
        <p:txBody>
          <a:bodyPr vert="horz" lIns="0" tIns="0" rIns="0" bIns="0" rtlCol="0" anchor="t">
            <a:noAutofit/>
          </a:bodyPr>
          <a:lstStyle/>
          <a:p>
            <a:r>
              <a:rPr lang="en-US" dirty="0"/>
              <a:t>Click To Edit Title</a:t>
            </a:r>
          </a:p>
        </p:txBody>
      </p:sp>
      <p:sp>
        <p:nvSpPr>
          <p:cNvPr id="11" name="Text Placeholder 2"/>
          <p:cNvSpPr>
            <a:spLocks noGrp="1"/>
          </p:cNvSpPr>
          <p:nvPr>
            <p:ph type="body" idx="1"/>
          </p:nvPr>
        </p:nvSpPr>
        <p:spPr>
          <a:xfrm>
            <a:off x="252414" y="1203326"/>
            <a:ext cx="8639175" cy="3176587"/>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p:txBody>
      </p:sp>
      <p:sp>
        <p:nvSpPr>
          <p:cNvPr id="12"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a:t>
            </a:fld>
            <a:endParaRPr lang="en-US" dirty="0"/>
          </a:p>
        </p:txBody>
      </p:sp>
      <p:sp>
        <p:nvSpPr>
          <p:cNvPr id="13"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7" name="Picture 6" descr="schneider_LIO_Life-Green_RGB.png"/>
          <p:cNvPicPr>
            <a:picLocks noChangeAspect="1"/>
          </p:cNvPicPr>
          <p:nvPr/>
        </p:nvPicPr>
        <p:blipFill>
          <a:blip r:embed="rId15" cstate="print"/>
          <a:stretch>
            <a:fillRect/>
          </a:stretch>
        </p:blipFill>
        <p:spPr>
          <a:xfrm>
            <a:off x="7067034" y="4494997"/>
            <a:ext cx="2041798" cy="562953"/>
          </a:xfrm>
          <a:prstGeom prst="rect">
            <a:avLst/>
          </a:prstGeom>
        </p:spPr>
      </p:pic>
    </p:spTree>
    <p:extLst>
      <p:ext uri="{BB962C8B-B14F-4D97-AF65-F5344CB8AC3E}">
        <p14:creationId xmlns:p14="http://schemas.microsoft.com/office/powerpoint/2010/main" val="3699579025"/>
      </p:ext>
    </p:extLst>
  </p:cSld>
  <p:clrMap bg1="lt1" tx1="dk1" bg2="lt2" tx2="dk2" accent1="accent1" accent2="accent2" accent3="accent3" accent4="accent4" accent5="accent5" accent6="accent6" hlink="hlink" folHlink="folHlink"/>
  <p:sldLayoutIdLst>
    <p:sldLayoutId id="2147483650" r:id="rId1"/>
    <p:sldLayoutId id="2147483658" r:id="rId2"/>
    <p:sldLayoutId id="2147483651" r:id="rId3"/>
    <p:sldLayoutId id="2147483676" r:id="rId4"/>
    <p:sldLayoutId id="2147483653" r:id="rId5"/>
    <p:sldLayoutId id="2147483661" r:id="rId6"/>
    <p:sldLayoutId id="2147483677" r:id="rId7"/>
    <p:sldLayoutId id="2147483660" r:id="rId8"/>
    <p:sldLayoutId id="2147483713" r:id="rId9"/>
    <p:sldLayoutId id="2147483678" r:id="rId10"/>
    <p:sldLayoutId id="2147483709" r:id="rId11"/>
    <p:sldLayoutId id="2147483710" r:id="rId12"/>
    <p:sldLayoutId id="2147483727" r:id="rId13"/>
  </p:sldLayoutIdLst>
  <p:hf hdr="0" dt="0"/>
  <p:txStyles>
    <p:titleStyle>
      <a:lvl1pPr algn="l" defTabSz="457184" rtl="0" eaLnBrk="1" latinLnBrk="0" hangingPunct="1">
        <a:spcBef>
          <a:spcPct val="0"/>
        </a:spcBef>
        <a:buNone/>
        <a:defRPr sz="2400" kern="1200">
          <a:solidFill>
            <a:srgbClr val="36C746"/>
          </a:solidFill>
          <a:latin typeface="Arial"/>
          <a:ea typeface="+mj-ea"/>
          <a:cs typeface="Arial"/>
        </a:defRPr>
      </a:lvl1pPr>
    </p:titleStyle>
    <p:bodyStyle>
      <a:lvl1pPr marL="173032" indent="-157158" algn="l" defTabSz="457184" rtl="0" eaLnBrk="1" latinLnBrk="0" hangingPunct="1">
        <a:spcBef>
          <a:spcPts val="500"/>
        </a:spcBef>
        <a:spcAft>
          <a:spcPts val="500"/>
        </a:spcAft>
        <a:buClr>
          <a:schemeClr val="bg2"/>
        </a:buClr>
        <a:buFont typeface="Arial" panose="020B0604020202020204" pitchFamily="34" charset="0"/>
        <a:buNone/>
        <a:defRPr sz="1500" kern="1200">
          <a:solidFill>
            <a:schemeClr val="accent1"/>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 typeface="Arial" pitchFamily="34" charset="0"/>
        <a:buChar char="•"/>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 typeface="Arial" pitchFamily="34" charset="0"/>
        <a:buChar char="‒"/>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 typeface="Arial" panose="020B0604020202020204" pitchFamily="34" charset="0"/>
        <a:buChar char="–"/>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 typeface="Arial" panose="020B0604020202020204" pitchFamily="34" charset="0"/>
        <a:buChar char="–"/>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4" rtl="0" eaLnBrk="1" latinLnBrk="0" hangingPunct="1">
        <a:defRPr sz="1800" kern="1200">
          <a:solidFill>
            <a:schemeClr val="tx1"/>
          </a:solidFill>
          <a:latin typeface="+mn-lt"/>
          <a:ea typeface="+mn-ea"/>
          <a:cs typeface="+mn-cs"/>
        </a:defRPr>
      </a:lvl1pPr>
      <a:lvl2pPr marL="457184" algn="l" defTabSz="457184" rtl="0" eaLnBrk="1" latinLnBrk="0" hangingPunct="1">
        <a:defRPr sz="1800" kern="1200">
          <a:solidFill>
            <a:schemeClr val="tx1"/>
          </a:solidFill>
          <a:latin typeface="+mn-lt"/>
          <a:ea typeface="+mn-ea"/>
          <a:cs typeface="+mn-cs"/>
        </a:defRPr>
      </a:lvl2pPr>
      <a:lvl3pPr marL="914367" algn="l" defTabSz="457184" rtl="0" eaLnBrk="1" latinLnBrk="0" hangingPunct="1">
        <a:defRPr sz="1800" kern="1200">
          <a:solidFill>
            <a:schemeClr val="tx1"/>
          </a:solidFill>
          <a:latin typeface="+mn-lt"/>
          <a:ea typeface="+mn-ea"/>
          <a:cs typeface="+mn-cs"/>
        </a:defRPr>
      </a:lvl3pPr>
      <a:lvl4pPr marL="1371552" algn="l" defTabSz="457184" rtl="0" eaLnBrk="1" latinLnBrk="0" hangingPunct="1">
        <a:defRPr sz="1800" kern="1200">
          <a:solidFill>
            <a:schemeClr val="tx1"/>
          </a:solidFill>
          <a:latin typeface="+mn-lt"/>
          <a:ea typeface="+mn-ea"/>
          <a:cs typeface="+mn-cs"/>
        </a:defRPr>
      </a:lvl4pPr>
      <a:lvl5pPr marL="1828736" algn="l" defTabSz="457184" rtl="0" eaLnBrk="1" latinLnBrk="0" hangingPunct="1">
        <a:defRPr sz="1800" kern="1200">
          <a:solidFill>
            <a:schemeClr val="tx1"/>
          </a:solidFill>
          <a:latin typeface="+mn-lt"/>
          <a:ea typeface="+mn-ea"/>
          <a:cs typeface="+mn-cs"/>
        </a:defRPr>
      </a:lvl5pPr>
      <a:lvl6pPr marL="2285919" algn="l" defTabSz="457184" rtl="0" eaLnBrk="1" latinLnBrk="0" hangingPunct="1">
        <a:defRPr sz="1800" kern="1200">
          <a:solidFill>
            <a:schemeClr val="tx1"/>
          </a:solidFill>
          <a:latin typeface="+mn-lt"/>
          <a:ea typeface="+mn-ea"/>
          <a:cs typeface="+mn-cs"/>
        </a:defRPr>
      </a:lvl6pPr>
      <a:lvl7pPr marL="2743103" algn="l" defTabSz="457184" rtl="0" eaLnBrk="1" latinLnBrk="0" hangingPunct="1">
        <a:defRPr sz="1800" kern="1200">
          <a:solidFill>
            <a:schemeClr val="tx1"/>
          </a:solidFill>
          <a:latin typeface="+mn-lt"/>
          <a:ea typeface="+mn-ea"/>
          <a:cs typeface="+mn-cs"/>
        </a:defRPr>
      </a:lvl7pPr>
      <a:lvl8pPr marL="3200287" algn="l" defTabSz="457184" rtl="0" eaLnBrk="1" latinLnBrk="0" hangingPunct="1">
        <a:defRPr sz="1800" kern="1200">
          <a:solidFill>
            <a:schemeClr val="tx1"/>
          </a:solidFill>
          <a:latin typeface="+mn-lt"/>
          <a:ea typeface="+mn-ea"/>
          <a:cs typeface="+mn-cs"/>
        </a:defRPr>
      </a:lvl8pPr>
      <a:lvl9pPr marL="3657471" algn="l" defTabSz="45718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13"/>
          <p:cNvSpPr>
            <a:spLocks noGrp="1"/>
          </p:cNvSpPr>
          <p:nvPr>
            <p:ph type="pic" sz="quarter" idx="14"/>
          </p:nvPr>
        </p:nvSpPr>
        <p:spPr/>
      </p:sp>
      <p:sp>
        <p:nvSpPr>
          <p:cNvPr id="12" name="Title 11"/>
          <p:cNvSpPr>
            <a:spLocks noGrp="1"/>
          </p:cNvSpPr>
          <p:nvPr>
            <p:ph type="ctrTitle"/>
          </p:nvPr>
        </p:nvSpPr>
        <p:spPr/>
        <p:txBody>
          <a:bodyPr/>
          <a:lstStyle/>
          <a:p>
            <a:br>
              <a:rPr lang="en-US" sz="2000" dirty="0">
                <a:solidFill>
                  <a:schemeClr val="tx1"/>
                </a:solidFill>
              </a:rPr>
            </a:br>
            <a:r>
              <a:rPr lang="en-US" sz="2000" dirty="0" err="1">
                <a:solidFill>
                  <a:schemeClr val="tx1"/>
                </a:solidFill>
              </a:rPr>
              <a:t>Ecostruxure</a:t>
            </a:r>
            <a:r>
              <a:rPr lang="en-US" sz="2000" dirty="0">
                <a:solidFill>
                  <a:schemeClr val="tx1"/>
                </a:solidFill>
              </a:rPr>
              <a:t> Power Build – Rapsody INT V2.1.2 Registration &amp; Login</a:t>
            </a:r>
            <a:br>
              <a:rPr lang="en-US" sz="2000" dirty="0"/>
            </a:br>
            <a:endParaRPr lang="en-US" sz="2000" dirty="0"/>
          </a:p>
        </p:txBody>
      </p:sp>
      <p:sp>
        <p:nvSpPr>
          <p:cNvPr id="13" name="Subtitle 12"/>
          <p:cNvSpPr>
            <a:spLocks noGrp="1"/>
          </p:cNvSpPr>
          <p:nvPr>
            <p:ph type="subTitle" idx="1"/>
          </p:nvPr>
        </p:nvSpPr>
        <p:spPr/>
        <p:txBody>
          <a:bodyPr/>
          <a:lstStyle/>
          <a:p>
            <a:endParaRPr lang="en-US" dirty="0"/>
          </a:p>
        </p:txBody>
      </p:sp>
      <p:sp>
        <p:nvSpPr>
          <p:cNvPr id="5" name="Footer Placeholder 4"/>
          <p:cNvSpPr>
            <a:spLocks noGrp="1"/>
          </p:cNvSpPr>
          <p:nvPr>
            <p:ph type="ftr" sz="quarter" idx="3"/>
          </p:nvPr>
        </p:nvSpPr>
        <p:spPr/>
        <p:txBody>
          <a:bodyPr/>
          <a:lstStyle/>
          <a:p>
            <a:r>
              <a:rPr lang="en-US"/>
              <a:t>Confidential Property of Schneider Electric  </a:t>
            </a:r>
            <a:endParaRPr lang="en-US" dirty="0"/>
          </a:p>
        </p:txBody>
      </p:sp>
      <p:sp>
        <p:nvSpPr>
          <p:cNvPr id="15" name="Text Placeholder 14"/>
          <p:cNvSpPr>
            <a:spLocks noGrp="1"/>
          </p:cNvSpPr>
          <p:nvPr>
            <p:ph type="body" sz="quarter" idx="15"/>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10</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Login</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96044" y="552432"/>
            <a:ext cx="8647112" cy="463568"/>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indent="0">
              <a:spcBef>
                <a:spcPts val="0"/>
              </a:spcBef>
              <a:spcAft>
                <a:spcPts val="0"/>
              </a:spcAft>
            </a:pPr>
            <a:r>
              <a:rPr lang="en-US" sz="1200" dirty="0">
                <a:solidFill>
                  <a:schemeClr val="tx1"/>
                </a:solidFill>
              </a:rPr>
              <a:t>Now you can Open the Rapsody Window. Enter your newly created &amp; verified username &amp; Password</a:t>
            </a:r>
          </a:p>
          <a:p>
            <a:pPr indent="0">
              <a:spcBef>
                <a:spcPts val="0"/>
              </a:spcBef>
              <a:spcAft>
                <a:spcPts val="0"/>
              </a:spcAft>
            </a:pPr>
            <a:r>
              <a:rPr lang="en-US" sz="1200" dirty="0">
                <a:solidFill>
                  <a:schemeClr val="tx1"/>
                </a:solidFill>
              </a:rPr>
              <a:t>You will be able to successfully login to </a:t>
            </a:r>
            <a:r>
              <a:rPr lang="en-US" sz="1200" dirty="0" err="1">
                <a:solidFill>
                  <a:schemeClr val="tx1"/>
                </a:solidFill>
              </a:rPr>
              <a:t>Ecostruxure</a:t>
            </a:r>
            <a:r>
              <a:rPr lang="en-US" sz="1200" dirty="0">
                <a:solidFill>
                  <a:schemeClr val="tx1"/>
                </a:solidFill>
              </a:rPr>
              <a:t> Power Build – Rapsody &amp; start using the software.</a:t>
            </a:r>
          </a:p>
          <a:p>
            <a:pPr indent="0">
              <a:spcBef>
                <a:spcPts val="0"/>
              </a:spcBef>
              <a:spcAft>
                <a:spcPts val="0"/>
              </a:spcAft>
            </a:pPr>
            <a:r>
              <a:rPr lang="en-US" sz="1200" dirty="0">
                <a:solidFill>
                  <a:schemeClr val="tx1"/>
                </a:solidFill>
              </a:rPr>
              <a:t> </a:t>
            </a:r>
          </a:p>
        </p:txBody>
      </p:sp>
      <p:pic>
        <p:nvPicPr>
          <p:cNvPr id="10" name="Content Placeholder 9" descr="A screenshot of a social media post&#10;&#10;Description generated with very high confidence">
            <a:extLst>
              <a:ext uri="{FF2B5EF4-FFF2-40B4-BE49-F238E27FC236}">
                <a16:creationId xmlns:a16="http://schemas.microsoft.com/office/drawing/2014/main" id="{D88385F3-3E14-4EF6-9561-14862B07E809}"/>
              </a:ext>
            </a:extLst>
          </p:cNvPr>
          <p:cNvPicPr>
            <a:picLocks noGrp="1" noChangeAspect="1"/>
          </p:cNvPicPr>
          <p:nvPr>
            <p:ph sz="quarter" idx="31"/>
          </p:nvPr>
        </p:nvPicPr>
        <p:blipFill>
          <a:blip r:embed="rId3"/>
          <a:stretch>
            <a:fillRect/>
          </a:stretch>
        </p:blipFill>
        <p:spPr>
          <a:xfrm>
            <a:off x="342487" y="1116806"/>
            <a:ext cx="6109740" cy="3271044"/>
          </a:xfrm>
        </p:spPr>
      </p:pic>
    </p:spTree>
    <p:extLst>
      <p:ext uri="{BB962C8B-B14F-4D97-AF65-F5344CB8AC3E}">
        <p14:creationId xmlns:p14="http://schemas.microsoft.com/office/powerpoint/2010/main" val="1144754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11</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Reset Password</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96044" y="552432"/>
            <a:ext cx="8647112" cy="463568"/>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indent="0">
              <a:spcBef>
                <a:spcPts val="0"/>
              </a:spcBef>
              <a:spcAft>
                <a:spcPts val="0"/>
              </a:spcAft>
            </a:pPr>
            <a:r>
              <a:rPr lang="en-US" sz="1200" dirty="0">
                <a:solidFill>
                  <a:schemeClr val="tx1"/>
                </a:solidFill>
              </a:rPr>
              <a:t>If you have forgotten your password – Click on the “Forgot your password” link to reset your password</a:t>
            </a:r>
          </a:p>
          <a:p>
            <a:pPr indent="0">
              <a:spcBef>
                <a:spcPts val="0"/>
              </a:spcBef>
              <a:spcAft>
                <a:spcPts val="0"/>
              </a:spcAft>
            </a:pPr>
            <a:r>
              <a:rPr lang="en-US" sz="1200" dirty="0">
                <a:solidFill>
                  <a:schemeClr val="tx1"/>
                </a:solidFill>
              </a:rPr>
              <a:t> </a:t>
            </a:r>
          </a:p>
        </p:txBody>
      </p:sp>
      <p:pic>
        <p:nvPicPr>
          <p:cNvPr id="8" name="Content Placeholder 7" descr="A screenshot of a social media post&#10;&#10;Description generated with very high confidence">
            <a:extLst>
              <a:ext uri="{FF2B5EF4-FFF2-40B4-BE49-F238E27FC236}">
                <a16:creationId xmlns:a16="http://schemas.microsoft.com/office/drawing/2014/main" id="{6E8581E0-E152-47D3-BFCF-279FED959A35}"/>
              </a:ext>
            </a:extLst>
          </p:cNvPr>
          <p:cNvPicPr>
            <a:picLocks noGrp="1" noChangeAspect="1"/>
          </p:cNvPicPr>
          <p:nvPr>
            <p:ph sz="quarter" idx="31"/>
          </p:nvPr>
        </p:nvPicPr>
        <p:blipFill>
          <a:blip r:embed="rId3"/>
          <a:stretch>
            <a:fillRect/>
          </a:stretch>
        </p:blipFill>
        <p:spPr>
          <a:xfrm>
            <a:off x="252413" y="1249045"/>
            <a:ext cx="5978162" cy="3176588"/>
          </a:xfrm>
        </p:spPr>
      </p:pic>
    </p:spTree>
    <p:extLst>
      <p:ext uri="{BB962C8B-B14F-4D97-AF65-F5344CB8AC3E}">
        <p14:creationId xmlns:p14="http://schemas.microsoft.com/office/powerpoint/2010/main" val="1611676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12</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Reset Password</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96044" y="552432"/>
            <a:ext cx="8647112" cy="463568"/>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indent="0">
              <a:spcBef>
                <a:spcPts val="0"/>
              </a:spcBef>
              <a:spcAft>
                <a:spcPts val="0"/>
              </a:spcAft>
            </a:pPr>
            <a:r>
              <a:rPr lang="en-US" sz="1200" dirty="0">
                <a:solidFill>
                  <a:schemeClr val="tx1"/>
                </a:solidFill>
              </a:rPr>
              <a:t>Enter your email address. Click on “Reset Password”. An email with a link to reset your password will be sent to your email address.</a:t>
            </a:r>
          </a:p>
          <a:p>
            <a:pPr indent="0">
              <a:spcBef>
                <a:spcPts val="0"/>
              </a:spcBef>
              <a:spcAft>
                <a:spcPts val="0"/>
              </a:spcAft>
            </a:pPr>
            <a:r>
              <a:rPr lang="en-US" sz="1200" dirty="0">
                <a:solidFill>
                  <a:schemeClr val="tx1"/>
                </a:solidFill>
              </a:rPr>
              <a:t> </a:t>
            </a:r>
          </a:p>
        </p:txBody>
      </p:sp>
      <p:pic>
        <p:nvPicPr>
          <p:cNvPr id="8" name="Content Placeholder 7" descr="A screenshot of a social media post&#10;&#10;Description generated with very high confidence">
            <a:extLst>
              <a:ext uri="{FF2B5EF4-FFF2-40B4-BE49-F238E27FC236}">
                <a16:creationId xmlns:a16="http://schemas.microsoft.com/office/drawing/2014/main" id="{12AA5795-0C04-4660-A3B0-D7452292BB6C}"/>
              </a:ext>
            </a:extLst>
          </p:cNvPr>
          <p:cNvPicPr>
            <a:picLocks noGrp="1" noChangeAspect="1"/>
          </p:cNvPicPr>
          <p:nvPr>
            <p:ph sz="quarter" idx="31"/>
          </p:nvPr>
        </p:nvPicPr>
        <p:blipFill>
          <a:blip r:embed="rId3"/>
          <a:stretch>
            <a:fillRect/>
          </a:stretch>
        </p:blipFill>
        <p:spPr>
          <a:xfrm>
            <a:off x="304665" y="1135578"/>
            <a:ext cx="5892323" cy="3176588"/>
          </a:xfrm>
        </p:spPr>
      </p:pic>
    </p:spTree>
    <p:extLst>
      <p:ext uri="{BB962C8B-B14F-4D97-AF65-F5344CB8AC3E}">
        <p14:creationId xmlns:p14="http://schemas.microsoft.com/office/powerpoint/2010/main" val="46723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13</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Reset Password</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96044" y="552432"/>
            <a:ext cx="8647112" cy="463568"/>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indent="0">
              <a:spcBef>
                <a:spcPts val="0"/>
              </a:spcBef>
              <a:spcAft>
                <a:spcPts val="0"/>
              </a:spcAft>
            </a:pPr>
            <a:r>
              <a:rPr lang="en-US" sz="1200" dirty="0">
                <a:solidFill>
                  <a:schemeClr val="tx1"/>
                </a:solidFill>
              </a:rPr>
              <a:t>Open the email from Schneider Electric in your inbox. Click on “Reset Password”</a:t>
            </a:r>
          </a:p>
          <a:p>
            <a:pPr indent="0">
              <a:spcBef>
                <a:spcPts val="0"/>
              </a:spcBef>
              <a:spcAft>
                <a:spcPts val="0"/>
              </a:spcAft>
            </a:pPr>
            <a:r>
              <a:rPr lang="en-US" sz="1200" dirty="0">
                <a:solidFill>
                  <a:schemeClr val="tx1"/>
                </a:solidFill>
              </a:rPr>
              <a:t> </a:t>
            </a:r>
          </a:p>
        </p:txBody>
      </p:sp>
      <p:pic>
        <p:nvPicPr>
          <p:cNvPr id="8" name="Content Placeholder 7" descr="A screenshot of a cell phone&#10;&#10;Description generated with very high confidence">
            <a:extLst>
              <a:ext uri="{FF2B5EF4-FFF2-40B4-BE49-F238E27FC236}">
                <a16:creationId xmlns:a16="http://schemas.microsoft.com/office/drawing/2014/main" id="{2580B0CD-C2E2-4ACB-A3C7-E5670188E2A2}"/>
              </a:ext>
            </a:extLst>
          </p:cNvPr>
          <p:cNvPicPr>
            <a:picLocks noGrp="1" noChangeAspect="1"/>
          </p:cNvPicPr>
          <p:nvPr>
            <p:ph sz="quarter" idx="31"/>
          </p:nvPr>
        </p:nvPicPr>
        <p:blipFill>
          <a:blip r:embed="rId3"/>
          <a:stretch>
            <a:fillRect/>
          </a:stretch>
        </p:blipFill>
        <p:spPr>
          <a:xfrm>
            <a:off x="252413" y="983456"/>
            <a:ext cx="5683910" cy="3176588"/>
          </a:xfrm>
        </p:spPr>
      </p:pic>
    </p:spTree>
    <p:extLst>
      <p:ext uri="{BB962C8B-B14F-4D97-AF65-F5344CB8AC3E}">
        <p14:creationId xmlns:p14="http://schemas.microsoft.com/office/powerpoint/2010/main" val="1802202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14</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Reset Password</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96044" y="552432"/>
            <a:ext cx="8647112" cy="463568"/>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indent="0">
              <a:spcBef>
                <a:spcPts val="0"/>
              </a:spcBef>
              <a:spcAft>
                <a:spcPts val="0"/>
              </a:spcAft>
            </a:pPr>
            <a:r>
              <a:rPr lang="en-US" sz="1200" dirty="0">
                <a:solidFill>
                  <a:schemeClr val="tx1"/>
                </a:solidFill>
              </a:rPr>
              <a:t>Enter the new password &amp; confirm. Click on “Update Password”</a:t>
            </a:r>
          </a:p>
          <a:p>
            <a:pPr indent="0">
              <a:spcBef>
                <a:spcPts val="0"/>
              </a:spcBef>
              <a:spcAft>
                <a:spcPts val="0"/>
              </a:spcAft>
            </a:pPr>
            <a:r>
              <a:rPr lang="en-US" sz="1200" dirty="0">
                <a:solidFill>
                  <a:schemeClr val="tx1"/>
                </a:solidFill>
              </a:rPr>
              <a:t> </a:t>
            </a:r>
          </a:p>
        </p:txBody>
      </p:sp>
      <p:sp>
        <p:nvSpPr>
          <p:cNvPr id="2" name="TextBox 1">
            <a:extLst>
              <a:ext uri="{FF2B5EF4-FFF2-40B4-BE49-F238E27FC236}">
                <a16:creationId xmlns:a16="http://schemas.microsoft.com/office/drawing/2014/main" id="{EA5A943E-0F89-4EC6-BD9D-E872A3BA4F60}"/>
              </a:ext>
            </a:extLst>
          </p:cNvPr>
          <p:cNvSpPr txBox="1"/>
          <p:nvPr/>
        </p:nvSpPr>
        <p:spPr>
          <a:xfrm>
            <a:off x="6104567" y="1097421"/>
            <a:ext cx="2955264" cy="1015663"/>
          </a:xfrm>
          <a:prstGeom prst="rect">
            <a:avLst/>
          </a:prstGeom>
          <a:noFill/>
        </p:spPr>
        <p:txBody>
          <a:bodyPr wrap="square" rtlCol="0">
            <a:spAutoFit/>
          </a:bodyPr>
          <a:lstStyle/>
          <a:p>
            <a:pPr defTabSz="0"/>
            <a:r>
              <a:rPr lang="en-IN" sz="1200" dirty="0">
                <a:solidFill>
                  <a:srgbClr val="FF0000"/>
                </a:solidFill>
              </a:rPr>
              <a:t>Password should contain at least 8 characters with at least one special, uppercase, lowercase and numeric character, and no more than two identical characters in a row.</a:t>
            </a:r>
          </a:p>
        </p:txBody>
      </p:sp>
      <p:pic>
        <p:nvPicPr>
          <p:cNvPr id="11" name="Content Placeholder 10" descr="A screenshot of a social media post&#10;&#10;Description generated with very high confidence">
            <a:extLst>
              <a:ext uri="{FF2B5EF4-FFF2-40B4-BE49-F238E27FC236}">
                <a16:creationId xmlns:a16="http://schemas.microsoft.com/office/drawing/2014/main" id="{543BCA31-A721-4A51-AE6B-E2C7C197E87F}"/>
              </a:ext>
            </a:extLst>
          </p:cNvPr>
          <p:cNvPicPr>
            <a:picLocks noGrp="1" noChangeAspect="1"/>
          </p:cNvPicPr>
          <p:nvPr>
            <p:ph sz="quarter" idx="31"/>
          </p:nvPr>
        </p:nvPicPr>
        <p:blipFill>
          <a:blip r:embed="rId3"/>
          <a:stretch>
            <a:fillRect/>
          </a:stretch>
        </p:blipFill>
        <p:spPr>
          <a:xfrm>
            <a:off x="252413" y="1135578"/>
            <a:ext cx="5762439" cy="3176588"/>
          </a:xfrm>
        </p:spPr>
      </p:pic>
    </p:spTree>
    <p:extLst>
      <p:ext uri="{BB962C8B-B14F-4D97-AF65-F5344CB8AC3E}">
        <p14:creationId xmlns:p14="http://schemas.microsoft.com/office/powerpoint/2010/main" val="2618145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15</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Reset Password</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96044" y="552432"/>
            <a:ext cx="8647112" cy="463568"/>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indent="0">
              <a:spcBef>
                <a:spcPts val="0"/>
              </a:spcBef>
              <a:spcAft>
                <a:spcPts val="0"/>
              </a:spcAft>
            </a:pPr>
            <a:r>
              <a:rPr lang="en-US" sz="1200" dirty="0">
                <a:solidFill>
                  <a:schemeClr val="tx1"/>
                </a:solidFill>
              </a:rPr>
              <a:t>You will get this message which indicates that your password has been </a:t>
            </a:r>
            <a:r>
              <a:rPr lang="en-US" sz="1200" dirty="0" err="1">
                <a:solidFill>
                  <a:schemeClr val="tx1"/>
                </a:solidFill>
              </a:rPr>
              <a:t>updated.Go</a:t>
            </a:r>
            <a:r>
              <a:rPr lang="en-US" sz="1200" dirty="0">
                <a:solidFill>
                  <a:schemeClr val="tx1"/>
                </a:solidFill>
              </a:rPr>
              <a:t> back to Rapsody login screen &amp; enter the username &amp; password. This will enable you to use the Rapsody Software</a:t>
            </a:r>
          </a:p>
          <a:p>
            <a:pPr indent="0">
              <a:spcBef>
                <a:spcPts val="0"/>
              </a:spcBef>
              <a:spcAft>
                <a:spcPts val="0"/>
              </a:spcAft>
            </a:pPr>
            <a:r>
              <a:rPr lang="en-US" sz="1200" dirty="0">
                <a:solidFill>
                  <a:schemeClr val="tx1"/>
                </a:solidFill>
              </a:rPr>
              <a:t> </a:t>
            </a:r>
          </a:p>
        </p:txBody>
      </p:sp>
      <p:pic>
        <p:nvPicPr>
          <p:cNvPr id="10" name="Content Placeholder 9">
            <a:extLst>
              <a:ext uri="{FF2B5EF4-FFF2-40B4-BE49-F238E27FC236}">
                <a16:creationId xmlns:a16="http://schemas.microsoft.com/office/drawing/2014/main" id="{996DB6AB-B724-4C2B-A49F-D43BDDE1B26B}"/>
              </a:ext>
            </a:extLst>
          </p:cNvPr>
          <p:cNvPicPr>
            <a:picLocks noGrp="1" noChangeAspect="1"/>
          </p:cNvPicPr>
          <p:nvPr>
            <p:ph sz="quarter" idx="31"/>
          </p:nvPr>
        </p:nvPicPr>
        <p:blipFill>
          <a:blip r:embed="rId3"/>
          <a:stretch>
            <a:fillRect/>
          </a:stretch>
        </p:blipFill>
        <p:spPr>
          <a:xfrm>
            <a:off x="252413" y="1151200"/>
            <a:ext cx="5631810" cy="3176588"/>
          </a:xfrm>
        </p:spPr>
      </p:pic>
    </p:spTree>
    <p:extLst>
      <p:ext uri="{BB962C8B-B14F-4D97-AF65-F5344CB8AC3E}">
        <p14:creationId xmlns:p14="http://schemas.microsoft.com/office/powerpoint/2010/main" val="3769529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r>
              <a:rPr lang="en-US"/>
              <a:t>Page </a:t>
            </a:r>
            <a:fld id="{5A9C12DC-491F-9444-86A2-13AC5C62A2FC}" type="slidenum">
              <a:rPr lang="en-US" smtClean="0"/>
              <a:pPr/>
              <a:t>2</a:t>
            </a:fld>
            <a:endParaRPr lang="en-US" dirty="0"/>
          </a:p>
        </p:txBody>
      </p:sp>
      <p:sp>
        <p:nvSpPr>
          <p:cNvPr id="5" name="Footer Placeholder 4"/>
          <p:cNvSpPr>
            <a:spLocks noGrp="1"/>
          </p:cNvSpPr>
          <p:nvPr>
            <p:ph type="ftr" sz="quarter" idx="3"/>
          </p:nvPr>
        </p:nvSpPr>
        <p:spPr/>
        <p:txBody>
          <a:bodyPr/>
          <a:lstStyle/>
          <a:p>
            <a:r>
              <a:rPr lang="en-US"/>
              <a:t>Confidential Property of Schneider Electric |</a:t>
            </a:r>
            <a:endParaRPr lang="en-US" dirty="0"/>
          </a:p>
        </p:txBody>
      </p:sp>
      <p:sp>
        <p:nvSpPr>
          <p:cNvPr id="16" name="Text Placeholder 15"/>
          <p:cNvSpPr>
            <a:spLocks noGrp="1"/>
          </p:cNvSpPr>
          <p:nvPr>
            <p:ph type="body" sz="quarter" idx="13"/>
          </p:nvPr>
        </p:nvSpPr>
        <p:spPr/>
        <p:txBody>
          <a:bodyPr/>
          <a:lstStyle/>
          <a:p>
            <a:endParaRPr lang="en-US"/>
          </a:p>
        </p:txBody>
      </p:sp>
      <p:sp>
        <p:nvSpPr>
          <p:cNvPr id="15" name="Text Placeholder 14"/>
          <p:cNvSpPr>
            <a:spLocks noGrp="1"/>
          </p:cNvSpPr>
          <p:nvPr>
            <p:ph type="body" sz="quarter" idx="12"/>
          </p:nvPr>
        </p:nvSpPr>
        <p:spPr/>
        <p:txBody>
          <a:bodyPr/>
          <a:lstStyle/>
          <a:p>
            <a:r>
              <a:rPr lang="en-US" dirty="0"/>
              <a:t>Legacy Registration Method – Slide 3</a:t>
            </a:r>
          </a:p>
        </p:txBody>
      </p:sp>
      <p:sp>
        <p:nvSpPr>
          <p:cNvPr id="18" name="Text Placeholder 17"/>
          <p:cNvSpPr>
            <a:spLocks noGrp="1"/>
          </p:cNvSpPr>
          <p:nvPr>
            <p:ph type="body" sz="quarter" idx="15"/>
          </p:nvPr>
        </p:nvSpPr>
        <p:spPr/>
        <p:txBody>
          <a:bodyPr/>
          <a:lstStyle/>
          <a:p>
            <a:endParaRPr lang="en-US"/>
          </a:p>
        </p:txBody>
      </p:sp>
      <p:sp>
        <p:nvSpPr>
          <p:cNvPr id="17" name="Text Placeholder 16"/>
          <p:cNvSpPr>
            <a:spLocks noGrp="1"/>
          </p:cNvSpPr>
          <p:nvPr>
            <p:ph type="body" sz="quarter" idx="14"/>
          </p:nvPr>
        </p:nvSpPr>
        <p:spPr/>
        <p:txBody>
          <a:bodyPr/>
          <a:lstStyle/>
          <a:p>
            <a:r>
              <a:rPr lang="en-US" dirty="0"/>
              <a:t>New Registration Method – Slide 5</a:t>
            </a:r>
          </a:p>
        </p:txBody>
      </p:sp>
      <p:sp>
        <p:nvSpPr>
          <p:cNvPr id="19" name="Text Placeholder 18"/>
          <p:cNvSpPr>
            <a:spLocks noGrp="1"/>
          </p:cNvSpPr>
          <p:nvPr>
            <p:ph type="body" sz="quarter" idx="16"/>
          </p:nvPr>
        </p:nvSpPr>
        <p:spPr/>
        <p:txBody>
          <a:bodyPr/>
          <a:lstStyle/>
          <a:p>
            <a:endParaRPr lang="en-US"/>
          </a:p>
        </p:txBody>
      </p:sp>
      <p:sp>
        <p:nvSpPr>
          <p:cNvPr id="20" name="Text Placeholder 19"/>
          <p:cNvSpPr>
            <a:spLocks noGrp="1"/>
          </p:cNvSpPr>
          <p:nvPr>
            <p:ph type="body" sz="quarter" idx="17"/>
          </p:nvPr>
        </p:nvSpPr>
        <p:spPr/>
        <p:txBody>
          <a:bodyPr/>
          <a:lstStyle/>
          <a:p>
            <a:r>
              <a:rPr lang="en-US" dirty="0"/>
              <a:t>Login	 - Slide 9	</a:t>
            </a:r>
          </a:p>
        </p:txBody>
      </p:sp>
      <p:sp>
        <p:nvSpPr>
          <p:cNvPr id="21" name="Text Placeholder 20"/>
          <p:cNvSpPr>
            <a:spLocks noGrp="1"/>
          </p:cNvSpPr>
          <p:nvPr>
            <p:ph type="body" sz="quarter" idx="18"/>
          </p:nvPr>
        </p:nvSpPr>
        <p:spPr/>
        <p:txBody>
          <a:bodyPr/>
          <a:lstStyle/>
          <a:p>
            <a:endParaRPr lang="en-US"/>
          </a:p>
        </p:txBody>
      </p:sp>
      <p:sp>
        <p:nvSpPr>
          <p:cNvPr id="22" name="Text Placeholder 21"/>
          <p:cNvSpPr>
            <a:spLocks noGrp="1"/>
          </p:cNvSpPr>
          <p:nvPr>
            <p:ph type="body" sz="quarter" idx="19"/>
          </p:nvPr>
        </p:nvSpPr>
        <p:spPr/>
        <p:txBody>
          <a:bodyPr/>
          <a:lstStyle/>
          <a:p>
            <a:r>
              <a:rPr lang="en-US" dirty="0"/>
              <a:t>Reset Password – Slide 10</a:t>
            </a:r>
          </a:p>
        </p:txBody>
      </p:sp>
      <p:sp>
        <p:nvSpPr>
          <p:cNvPr id="23" name="Text Placeholder 22"/>
          <p:cNvSpPr>
            <a:spLocks noGrp="1"/>
          </p:cNvSpPr>
          <p:nvPr>
            <p:ph type="body" sz="quarter" idx="20"/>
          </p:nvPr>
        </p:nvSpPr>
        <p:spPr/>
        <p:txBody>
          <a:bodyPr/>
          <a:lstStyle/>
          <a:p>
            <a:endParaRPr lang="en-US"/>
          </a:p>
        </p:txBody>
      </p:sp>
      <p:sp>
        <p:nvSpPr>
          <p:cNvPr id="24" name="Text Placeholder 23"/>
          <p:cNvSpPr>
            <a:spLocks noGrp="1"/>
          </p:cNvSpPr>
          <p:nvPr>
            <p:ph type="body" sz="quarter" idx="21"/>
          </p:nvPr>
        </p:nvSpPr>
        <p:spPr/>
        <p:txBody>
          <a:bodyPr/>
          <a:lstStyle/>
          <a:p>
            <a:endParaRPr lang="en-US"/>
          </a:p>
        </p:txBody>
      </p:sp>
      <p:sp>
        <p:nvSpPr>
          <p:cNvPr id="25" name="Text Placeholder 24"/>
          <p:cNvSpPr>
            <a:spLocks noGrp="1"/>
          </p:cNvSpPr>
          <p:nvPr>
            <p:ph type="body" sz="quarter" idx="22"/>
          </p:nvPr>
        </p:nvSpPr>
        <p:spPr/>
        <p:txBody>
          <a:bodyPr/>
          <a:lstStyle/>
          <a:p>
            <a:endParaRPr lang="en-US"/>
          </a:p>
        </p:txBody>
      </p:sp>
      <p:sp>
        <p:nvSpPr>
          <p:cNvPr id="26" name="Text Placeholder 25"/>
          <p:cNvSpPr>
            <a:spLocks noGrp="1"/>
          </p:cNvSpPr>
          <p:nvPr>
            <p:ph type="body" sz="quarter" idx="23"/>
          </p:nvPr>
        </p:nvSpPr>
        <p:spPr/>
        <p:txBody>
          <a:bodyPr/>
          <a:lstStyle/>
          <a:p>
            <a:endParaRPr lang="en-US"/>
          </a:p>
        </p:txBody>
      </p:sp>
      <p:sp>
        <p:nvSpPr>
          <p:cNvPr id="27" name="Text Placeholder 26"/>
          <p:cNvSpPr>
            <a:spLocks noGrp="1"/>
          </p:cNvSpPr>
          <p:nvPr>
            <p:ph type="body" sz="quarter" idx="24"/>
          </p:nvPr>
        </p:nvSpPr>
        <p:spPr/>
        <p:txBody>
          <a:bodyPr/>
          <a:lstStyle/>
          <a:p>
            <a:endParaRPr lang="en-US"/>
          </a:p>
        </p:txBody>
      </p:sp>
      <p:sp>
        <p:nvSpPr>
          <p:cNvPr id="28" name="Text Placeholder 27"/>
          <p:cNvSpPr>
            <a:spLocks noGrp="1"/>
          </p:cNvSpPr>
          <p:nvPr>
            <p:ph type="body" sz="quarter" idx="25"/>
          </p:nvPr>
        </p:nvSpPr>
        <p:spPr/>
        <p:txBody>
          <a:bodyPr/>
          <a:lstStyle/>
          <a:p>
            <a:endParaRPr lang="en-US"/>
          </a:p>
        </p:txBody>
      </p:sp>
      <p:sp>
        <p:nvSpPr>
          <p:cNvPr id="29" name="Text Placeholder 28"/>
          <p:cNvSpPr>
            <a:spLocks noGrp="1"/>
          </p:cNvSpPr>
          <p:nvPr>
            <p:ph type="body" sz="quarter" idx="26"/>
          </p:nvPr>
        </p:nvSpPr>
        <p:spPr/>
        <p:txBody>
          <a:bodyPr/>
          <a:lstStyle/>
          <a:p>
            <a:endParaRPr lang="en-US"/>
          </a:p>
        </p:txBody>
      </p:sp>
      <p:sp>
        <p:nvSpPr>
          <p:cNvPr id="30" name="Text Placeholder 29"/>
          <p:cNvSpPr>
            <a:spLocks noGrp="1"/>
          </p:cNvSpPr>
          <p:nvPr>
            <p:ph type="body" sz="quarter" idx="27"/>
          </p:nvPr>
        </p:nvSpPr>
        <p:spPr/>
        <p:txBody>
          <a:bodyPr/>
          <a:lstStyle/>
          <a:p>
            <a:endParaRPr lang="en-US"/>
          </a:p>
        </p:txBody>
      </p:sp>
      <p:sp>
        <p:nvSpPr>
          <p:cNvPr id="7" name="Content Placeholder 6">
            <a:extLst>
              <a:ext uri="{FF2B5EF4-FFF2-40B4-BE49-F238E27FC236}">
                <a16:creationId xmlns:a16="http://schemas.microsoft.com/office/drawing/2014/main" id="{10493DA2-FF2B-40C7-9365-3EB209467D62}"/>
              </a:ext>
            </a:extLst>
          </p:cNvPr>
          <p:cNvSpPr>
            <a:spLocks noGrp="1"/>
          </p:cNvSpPr>
          <p:nvPr>
            <p:ph sz="quarter" idx="11"/>
          </p:nvPr>
        </p:nvSpPr>
        <p:spPr/>
        <p:txBody>
          <a:bodyPr/>
          <a:lstStyle/>
          <a:p>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3</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Legacy Registration Method</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256549" y="622379"/>
            <a:ext cx="8647112" cy="369332"/>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solidFill>
                  <a:schemeClr val="tx1"/>
                </a:solidFill>
              </a:rPr>
              <a:t>This is the old method of registration to Rapsody </a:t>
            </a:r>
            <a:r>
              <a:rPr lang="en-US" sz="1200" dirty="0" err="1">
                <a:solidFill>
                  <a:schemeClr val="tx1"/>
                </a:solidFill>
              </a:rPr>
              <a:t>upto</a:t>
            </a:r>
            <a:r>
              <a:rPr lang="en-US" sz="1200" dirty="0">
                <a:solidFill>
                  <a:schemeClr val="tx1"/>
                </a:solidFill>
              </a:rPr>
              <a:t> GLO V 1.9.0 EN. This has changed from INT V2.1.2 onwards </a:t>
            </a:r>
          </a:p>
        </p:txBody>
      </p:sp>
      <p:pic>
        <p:nvPicPr>
          <p:cNvPr id="14" name="Content Placeholder 13" descr="A screenshot of a social media post&#10;&#10;Description generated with very high confidence">
            <a:extLst>
              <a:ext uri="{FF2B5EF4-FFF2-40B4-BE49-F238E27FC236}">
                <a16:creationId xmlns:a16="http://schemas.microsoft.com/office/drawing/2014/main" id="{A8AD47C2-D86A-42F6-9A9E-BCDFA998FC8F}"/>
              </a:ext>
            </a:extLst>
          </p:cNvPr>
          <p:cNvPicPr>
            <a:picLocks noGrp="1" noChangeAspect="1"/>
          </p:cNvPicPr>
          <p:nvPr>
            <p:ph sz="quarter" idx="31"/>
          </p:nvPr>
        </p:nvPicPr>
        <p:blipFill>
          <a:blip r:embed="rId3"/>
          <a:stretch>
            <a:fillRect/>
          </a:stretch>
        </p:blipFill>
        <p:spPr>
          <a:xfrm>
            <a:off x="309020" y="1075789"/>
            <a:ext cx="5469387" cy="3176588"/>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40E851-4D18-403A-B444-A462C1602748}"/>
              </a:ext>
            </a:extLst>
          </p:cNvPr>
          <p:cNvSpPr>
            <a:spLocks noGrp="1"/>
          </p:cNvSpPr>
          <p:nvPr>
            <p:ph type="body" sz="quarter" idx="13"/>
          </p:nvPr>
        </p:nvSpPr>
        <p:spPr>
          <a:xfrm>
            <a:off x="5773782" y="3905794"/>
            <a:ext cx="3117807" cy="283619"/>
          </a:xfrm>
        </p:spPr>
        <p:txBody>
          <a:bodyPr/>
          <a:lstStyle/>
          <a:p>
            <a:r>
              <a:rPr lang="en-US" sz="1800" dirty="0">
                <a:solidFill>
                  <a:schemeClr val="tx1"/>
                </a:solidFill>
              </a:rPr>
              <a:t>New Registration Method</a:t>
            </a:r>
            <a:endParaRPr lang="en-IN" sz="1800" dirty="0">
              <a:solidFill>
                <a:schemeClr val="tx1"/>
              </a:solidFill>
            </a:endParaRPr>
          </a:p>
        </p:txBody>
      </p:sp>
      <p:sp>
        <p:nvSpPr>
          <p:cNvPr id="4" name="Text Placeholder 3">
            <a:extLst>
              <a:ext uri="{FF2B5EF4-FFF2-40B4-BE49-F238E27FC236}">
                <a16:creationId xmlns:a16="http://schemas.microsoft.com/office/drawing/2014/main" id="{7A79B2C7-C424-46D9-BA39-FE22C6A5340C}"/>
              </a:ext>
            </a:extLst>
          </p:cNvPr>
          <p:cNvSpPr>
            <a:spLocks noGrp="1"/>
          </p:cNvSpPr>
          <p:nvPr>
            <p:ph type="body" sz="quarter" idx="15"/>
          </p:nvPr>
        </p:nvSpPr>
        <p:spPr>
          <a:xfrm>
            <a:off x="866368" y="3935498"/>
            <a:ext cx="3117805" cy="253915"/>
          </a:xfrm>
        </p:spPr>
        <p:txBody>
          <a:bodyPr/>
          <a:lstStyle/>
          <a:p>
            <a:r>
              <a:rPr lang="en-US" sz="1800" dirty="0">
                <a:solidFill>
                  <a:schemeClr val="tx1"/>
                </a:solidFill>
              </a:rPr>
              <a:t>Legacy Registration Method</a:t>
            </a:r>
            <a:endParaRPr lang="en-IN" sz="1800" dirty="0">
              <a:solidFill>
                <a:schemeClr val="tx1"/>
              </a:solidFill>
            </a:endParaRPr>
          </a:p>
        </p:txBody>
      </p:sp>
      <p:pic>
        <p:nvPicPr>
          <p:cNvPr id="11" name="Content Placeholder 10" descr="A screenshot of a social media post&#10;&#10;Description generated with very high confidence">
            <a:extLst>
              <a:ext uri="{FF2B5EF4-FFF2-40B4-BE49-F238E27FC236}">
                <a16:creationId xmlns:a16="http://schemas.microsoft.com/office/drawing/2014/main" id="{38981EB1-416E-4A51-A0CA-3F902CB3E7F1}"/>
              </a:ext>
            </a:extLst>
          </p:cNvPr>
          <p:cNvPicPr>
            <a:picLocks noGrp="1" noChangeAspect="1"/>
          </p:cNvPicPr>
          <p:nvPr>
            <p:ph sz="quarter" idx="22"/>
          </p:nvPr>
        </p:nvPicPr>
        <p:blipFill>
          <a:blip r:embed="rId2"/>
          <a:stretch>
            <a:fillRect/>
          </a:stretch>
        </p:blipFill>
        <p:spPr>
          <a:xfrm>
            <a:off x="38658" y="1353878"/>
            <a:ext cx="4171950" cy="2423043"/>
          </a:xfrm>
        </p:spPr>
      </p:pic>
      <p:sp>
        <p:nvSpPr>
          <p:cNvPr id="6" name="Slide Number Placeholder 5">
            <a:extLst>
              <a:ext uri="{FF2B5EF4-FFF2-40B4-BE49-F238E27FC236}">
                <a16:creationId xmlns:a16="http://schemas.microsoft.com/office/drawing/2014/main" id="{CE940CB7-2428-4E4B-9F71-7A5262E5F536}"/>
              </a:ext>
            </a:extLst>
          </p:cNvPr>
          <p:cNvSpPr>
            <a:spLocks noGrp="1"/>
          </p:cNvSpPr>
          <p:nvPr>
            <p:ph type="sldNum" sz="quarter" idx="4"/>
          </p:nvPr>
        </p:nvSpPr>
        <p:spPr/>
        <p:txBody>
          <a:bodyPr/>
          <a:lstStyle/>
          <a:p>
            <a:r>
              <a:rPr lang="en-US"/>
              <a:t>Page </a:t>
            </a:r>
            <a:fld id="{5A9C12DC-491F-9444-86A2-13AC5C62A2FC}" type="slidenum">
              <a:rPr lang="en-US" smtClean="0"/>
              <a:pPr/>
              <a:t>4</a:t>
            </a:fld>
            <a:endParaRPr lang="en-US" dirty="0"/>
          </a:p>
        </p:txBody>
      </p:sp>
      <p:sp>
        <p:nvSpPr>
          <p:cNvPr id="7" name="Footer Placeholder 6">
            <a:extLst>
              <a:ext uri="{FF2B5EF4-FFF2-40B4-BE49-F238E27FC236}">
                <a16:creationId xmlns:a16="http://schemas.microsoft.com/office/drawing/2014/main" id="{5F4096DA-2BCA-4EC1-9B1C-C60227D2E40D}"/>
              </a:ext>
            </a:extLst>
          </p:cNvPr>
          <p:cNvSpPr>
            <a:spLocks noGrp="1"/>
          </p:cNvSpPr>
          <p:nvPr>
            <p:ph type="ftr" sz="quarter" idx="3"/>
          </p:nvPr>
        </p:nvSpPr>
        <p:spPr/>
        <p:txBody>
          <a:bodyPr/>
          <a:lstStyle/>
          <a:p>
            <a:r>
              <a:rPr lang="en-US"/>
              <a:t>Confidential Property of Schneider Electric |</a:t>
            </a:r>
            <a:endParaRPr lang="en-US" dirty="0"/>
          </a:p>
        </p:txBody>
      </p:sp>
      <p:sp>
        <p:nvSpPr>
          <p:cNvPr id="8" name="Text Placeholder 7">
            <a:extLst>
              <a:ext uri="{FF2B5EF4-FFF2-40B4-BE49-F238E27FC236}">
                <a16:creationId xmlns:a16="http://schemas.microsoft.com/office/drawing/2014/main" id="{933DD887-A6FE-4E57-9A04-3AC82D0B5F92}"/>
              </a:ext>
            </a:extLst>
          </p:cNvPr>
          <p:cNvSpPr>
            <a:spLocks noGrp="1"/>
          </p:cNvSpPr>
          <p:nvPr>
            <p:ph type="body" sz="quarter" idx="32"/>
          </p:nvPr>
        </p:nvSpPr>
        <p:spPr/>
        <p:txBody>
          <a:bodyPr/>
          <a:lstStyle/>
          <a:p>
            <a:r>
              <a:rPr lang="en-US" dirty="0"/>
              <a:t>Legacy Registration Method to New Registration</a:t>
            </a:r>
          </a:p>
          <a:p>
            <a:endParaRPr lang="en-US" dirty="0"/>
          </a:p>
          <a:p>
            <a:endParaRPr lang="en-IN" dirty="0"/>
          </a:p>
        </p:txBody>
      </p:sp>
      <p:sp>
        <p:nvSpPr>
          <p:cNvPr id="9" name="Text Placeholder 8">
            <a:extLst>
              <a:ext uri="{FF2B5EF4-FFF2-40B4-BE49-F238E27FC236}">
                <a16:creationId xmlns:a16="http://schemas.microsoft.com/office/drawing/2014/main" id="{48F2CD84-4DD2-40C2-B917-0FE5B7AA2658}"/>
              </a:ext>
            </a:extLst>
          </p:cNvPr>
          <p:cNvSpPr>
            <a:spLocks noGrp="1"/>
          </p:cNvSpPr>
          <p:nvPr>
            <p:ph type="body" sz="quarter" idx="33"/>
          </p:nvPr>
        </p:nvSpPr>
        <p:spPr/>
        <p:txBody>
          <a:bodyPr/>
          <a:lstStyle/>
          <a:p>
            <a:endParaRPr lang="en-IN"/>
          </a:p>
        </p:txBody>
      </p:sp>
      <p:pic>
        <p:nvPicPr>
          <p:cNvPr id="17" name="Content Placeholder 16" descr="A screenshot of a cell phone&#10;&#10;Description generated with very high confidence">
            <a:extLst>
              <a:ext uri="{FF2B5EF4-FFF2-40B4-BE49-F238E27FC236}">
                <a16:creationId xmlns:a16="http://schemas.microsoft.com/office/drawing/2014/main" id="{D805D671-5849-49FD-B511-C638A578F5CE}"/>
              </a:ext>
            </a:extLst>
          </p:cNvPr>
          <p:cNvPicPr>
            <a:picLocks noGrp="1" noChangeAspect="1"/>
          </p:cNvPicPr>
          <p:nvPr>
            <p:ph sz="quarter" idx="24"/>
          </p:nvPr>
        </p:nvPicPr>
        <p:blipFill>
          <a:blip r:embed="rId3"/>
          <a:stretch>
            <a:fillRect/>
          </a:stretch>
        </p:blipFill>
        <p:spPr>
          <a:xfrm>
            <a:off x="4928950" y="1463890"/>
            <a:ext cx="4171950" cy="2242568"/>
          </a:xfrm>
        </p:spPr>
      </p:pic>
      <p:sp>
        <p:nvSpPr>
          <p:cNvPr id="18" name="Arrow: Right 17">
            <a:extLst>
              <a:ext uri="{FF2B5EF4-FFF2-40B4-BE49-F238E27FC236}">
                <a16:creationId xmlns:a16="http://schemas.microsoft.com/office/drawing/2014/main" id="{4E93A4CF-949A-45BC-A6AB-3856853BE08F}"/>
              </a:ext>
            </a:extLst>
          </p:cNvPr>
          <p:cNvSpPr/>
          <p:nvPr/>
        </p:nvSpPr>
        <p:spPr>
          <a:xfrm>
            <a:off x="4291149" y="2481943"/>
            <a:ext cx="548640" cy="385354"/>
          </a:xfrm>
          <a:prstGeom prst="rightArrow">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992383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5</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pic>
        <p:nvPicPr>
          <p:cNvPr id="8" name="Content Placeholder 7" descr="A screenshot of a social media post&#10;&#10;Description generated with very high confidence">
            <a:extLst>
              <a:ext uri="{FF2B5EF4-FFF2-40B4-BE49-F238E27FC236}">
                <a16:creationId xmlns:a16="http://schemas.microsoft.com/office/drawing/2014/main" id="{CF88BE85-C39F-44DC-9117-E72918C12627}"/>
              </a:ext>
            </a:extLst>
          </p:cNvPr>
          <p:cNvPicPr>
            <a:picLocks noGrp="1" noChangeAspect="1"/>
          </p:cNvPicPr>
          <p:nvPr>
            <p:ph sz="quarter" idx="31"/>
          </p:nvPr>
        </p:nvPicPr>
        <p:blipFill>
          <a:blip r:embed="rId3">
            <a:extLst>
              <a:ext uri="{28A0092B-C50C-407E-A947-70E740481C1C}">
                <a14:useLocalDpi xmlns:a14="http://schemas.microsoft.com/office/drawing/2010/main" val="0"/>
              </a:ext>
            </a:extLst>
          </a:blip>
          <a:stretch>
            <a:fillRect/>
          </a:stretch>
        </p:blipFill>
        <p:spPr>
          <a:xfrm>
            <a:off x="265113" y="1238251"/>
            <a:ext cx="6494390" cy="3397250"/>
          </a:xfrm>
        </p:spPr>
      </p:pic>
      <p:sp>
        <p:nvSpPr>
          <p:cNvPr id="6" name="Text Placeholder 5"/>
          <p:cNvSpPr>
            <a:spLocks noGrp="1"/>
          </p:cNvSpPr>
          <p:nvPr>
            <p:ph type="body" sz="quarter" idx="32"/>
          </p:nvPr>
        </p:nvSpPr>
        <p:spPr>
          <a:xfrm>
            <a:off x="252413" y="101679"/>
            <a:ext cx="8647112" cy="369332"/>
          </a:xfrm>
        </p:spPr>
        <p:txBody>
          <a:bodyPr/>
          <a:lstStyle/>
          <a:p>
            <a:r>
              <a:rPr lang="en-US" dirty="0"/>
              <a:t>New Registration</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256549" y="622378"/>
            <a:ext cx="8647112" cy="511715"/>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0"/>
              </a:spcAft>
            </a:pPr>
            <a:r>
              <a:rPr lang="en-US" sz="1200" dirty="0">
                <a:solidFill>
                  <a:schemeClr val="tx1"/>
                </a:solidFill>
              </a:rPr>
              <a:t>From INT V2.1.2 onwards Rapsody is known as </a:t>
            </a:r>
            <a:r>
              <a:rPr lang="en-US" sz="1200" dirty="0" err="1">
                <a:solidFill>
                  <a:schemeClr val="tx1"/>
                </a:solidFill>
              </a:rPr>
              <a:t>Ecostruxure</a:t>
            </a:r>
            <a:r>
              <a:rPr lang="en-US" sz="1200" dirty="0">
                <a:solidFill>
                  <a:schemeClr val="tx1"/>
                </a:solidFill>
              </a:rPr>
              <a:t> Power Build – Rapsody &amp; we </a:t>
            </a:r>
            <a:r>
              <a:rPr lang="en-US" sz="1200" b="1" dirty="0">
                <a:solidFill>
                  <a:schemeClr val="tx1"/>
                </a:solidFill>
              </a:rPr>
              <a:t>have a new registration method</a:t>
            </a:r>
            <a:r>
              <a:rPr lang="en-US" sz="1200" dirty="0">
                <a:solidFill>
                  <a:schemeClr val="tx1"/>
                </a:solidFill>
              </a:rPr>
              <a:t>.</a:t>
            </a:r>
          </a:p>
          <a:p>
            <a:pPr>
              <a:spcBef>
                <a:spcPts val="0"/>
              </a:spcBef>
              <a:spcAft>
                <a:spcPts val="0"/>
              </a:spcAft>
            </a:pPr>
            <a:r>
              <a:rPr lang="en-US" sz="1200" dirty="0">
                <a:solidFill>
                  <a:schemeClr val="tx1"/>
                </a:solidFill>
              </a:rPr>
              <a:t>In the Rapsody authentication window , Click on Register Now</a:t>
            </a:r>
          </a:p>
        </p:txBody>
      </p:sp>
    </p:spTree>
    <p:extLst>
      <p:ext uri="{BB962C8B-B14F-4D97-AF65-F5344CB8AC3E}">
        <p14:creationId xmlns:p14="http://schemas.microsoft.com/office/powerpoint/2010/main" val="1759182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6</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New Registration</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252413" y="722967"/>
            <a:ext cx="8647112" cy="268744"/>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solidFill>
                  <a:schemeClr val="tx1"/>
                </a:solidFill>
              </a:rPr>
              <a:t>Complete all the fields. Click on the Submit button. Make sure you provide an email to which you have access.</a:t>
            </a:r>
          </a:p>
        </p:txBody>
      </p:sp>
      <p:pic>
        <p:nvPicPr>
          <p:cNvPr id="18" name="Content Placeholder 17" descr="A screenshot of a cell phone&#10;&#10;Description generated with very high confidence">
            <a:extLst>
              <a:ext uri="{FF2B5EF4-FFF2-40B4-BE49-F238E27FC236}">
                <a16:creationId xmlns:a16="http://schemas.microsoft.com/office/drawing/2014/main" id="{143A3588-C2F8-43A7-987D-94FBBA593783}"/>
              </a:ext>
            </a:extLst>
          </p:cNvPr>
          <p:cNvPicPr>
            <a:picLocks noGrp="1" noChangeAspect="1"/>
          </p:cNvPicPr>
          <p:nvPr>
            <p:ph sz="quarter" idx="31"/>
          </p:nvPr>
        </p:nvPicPr>
        <p:blipFill>
          <a:blip r:embed="rId3"/>
          <a:stretch>
            <a:fillRect/>
          </a:stretch>
        </p:blipFill>
        <p:spPr>
          <a:xfrm>
            <a:off x="252413" y="1075789"/>
            <a:ext cx="5909549" cy="3176588"/>
          </a:xfrm>
        </p:spPr>
      </p:pic>
      <p:sp>
        <p:nvSpPr>
          <p:cNvPr id="7" name="TextBox 6">
            <a:extLst>
              <a:ext uri="{FF2B5EF4-FFF2-40B4-BE49-F238E27FC236}">
                <a16:creationId xmlns:a16="http://schemas.microsoft.com/office/drawing/2014/main" id="{9FA17349-4376-448E-83FF-CABA96D85DFE}"/>
              </a:ext>
            </a:extLst>
          </p:cNvPr>
          <p:cNvSpPr txBox="1"/>
          <p:nvPr/>
        </p:nvSpPr>
        <p:spPr>
          <a:xfrm>
            <a:off x="6267791" y="1075789"/>
            <a:ext cx="2623796" cy="1015663"/>
          </a:xfrm>
          <a:prstGeom prst="rect">
            <a:avLst/>
          </a:prstGeom>
          <a:noFill/>
        </p:spPr>
        <p:txBody>
          <a:bodyPr wrap="square" rtlCol="0">
            <a:spAutoFit/>
          </a:bodyPr>
          <a:lstStyle/>
          <a:p>
            <a:pPr defTabSz="0"/>
            <a:r>
              <a:rPr lang="en-IN" sz="1200" dirty="0">
                <a:solidFill>
                  <a:srgbClr val="FF0000"/>
                </a:solidFill>
              </a:rPr>
              <a:t>Password should contain at least 8 characters with at least one special, uppercase, lowercase and numeric character, and no more than two identical characters in a row.</a:t>
            </a:r>
          </a:p>
        </p:txBody>
      </p:sp>
    </p:spTree>
    <p:extLst>
      <p:ext uri="{BB962C8B-B14F-4D97-AF65-F5344CB8AC3E}">
        <p14:creationId xmlns:p14="http://schemas.microsoft.com/office/powerpoint/2010/main" val="347370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7</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New Registration</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252413" y="722967"/>
            <a:ext cx="8647112" cy="268744"/>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solidFill>
                  <a:schemeClr val="tx1"/>
                </a:solidFill>
              </a:rPr>
              <a:t>1</a:t>
            </a:r>
            <a:r>
              <a:rPr lang="en-US" sz="1200" baseline="30000" dirty="0">
                <a:solidFill>
                  <a:schemeClr val="tx1"/>
                </a:solidFill>
              </a:rPr>
              <a:t>st</a:t>
            </a:r>
            <a:r>
              <a:rPr lang="en-US" sz="1200" dirty="0">
                <a:solidFill>
                  <a:schemeClr val="tx1"/>
                </a:solidFill>
              </a:rPr>
              <a:t> Step of Registration is now complete. A mail will be sent to the email entered during registration process</a:t>
            </a:r>
          </a:p>
        </p:txBody>
      </p:sp>
      <p:pic>
        <p:nvPicPr>
          <p:cNvPr id="13" name="Content Placeholder 12" descr="A screenshot of a social media post&#10;&#10;Description generated with very high confidence">
            <a:extLst>
              <a:ext uri="{FF2B5EF4-FFF2-40B4-BE49-F238E27FC236}">
                <a16:creationId xmlns:a16="http://schemas.microsoft.com/office/drawing/2014/main" id="{FF3DCF29-C43E-419F-B2B5-D2E11E9BA389}"/>
              </a:ext>
            </a:extLst>
          </p:cNvPr>
          <p:cNvPicPr>
            <a:picLocks noGrp="1" noChangeAspect="1"/>
          </p:cNvPicPr>
          <p:nvPr>
            <p:ph sz="quarter" idx="31"/>
          </p:nvPr>
        </p:nvPicPr>
        <p:blipFill>
          <a:blip r:embed="rId3"/>
          <a:stretch>
            <a:fillRect/>
          </a:stretch>
        </p:blipFill>
        <p:spPr>
          <a:xfrm>
            <a:off x="252694" y="1053842"/>
            <a:ext cx="6647432" cy="3505458"/>
          </a:xfrm>
        </p:spPr>
      </p:pic>
    </p:spTree>
    <p:extLst>
      <p:ext uri="{BB962C8B-B14F-4D97-AF65-F5344CB8AC3E}">
        <p14:creationId xmlns:p14="http://schemas.microsoft.com/office/powerpoint/2010/main" val="2040433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8</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New Registration</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248444" y="594394"/>
            <a:ext cx="8647112" cy="504155"/>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indent="0">
              <a:spcBef>
                <a:spcPts val="0"/>
              </a:spcBef>
              <a:spcAft>
                <a:spcPts val="0"/>
              </a:spcAft>
            </a:pPr>
            <a:r>
              <a:rPr lang="en-US" sz="1200" dirty="0">
                <a:solidFill>
                  <a:schemeClr val="tx1"/>
                </a:solidFill>
              </a:rPr>
              <a:t>2</a:t>
            </a:r>
            <a:r>
              <a:rPr lang="en-US" sz="1200" baseline="30000" dirty="0">
                <a:solidFill>
                  <a:schemeClr val="tx1"/>
                </a:solidFill>
              </a:rPr>
              <a:t>nd</a:t>
            </a:r>
            <a:r>
              <a:rPr lang="en-US" sz="1200" dirty="0">
                <a:solidFill>
                  <a:schemeClr val="tx1"/>
                </a:solidFill>
              </a:rPr>
              <a:t> Step of Registration. Go to your email inbox &amp; open the email from Schneider Electric.</a:t>
            </a:r>
          </a:p>
          <a:p>
            <a:pPr indent="0">
              <a:spcBef>
                <a:spcPts val="0"/>
              </a:spcBef>
              <a:spcAft>
                <a:spcPts val="0"/>
              </a:spcAft>
            </a:pPr>
            <a:r>
              <a:rPr lang="en-US" sz="1200" dirty="0">
                <a:solidFill>
                  <a:schemeClr val="tx1"/>
                </a:solidFill>
              </a:rPr>
              <a:t>Click on “Verify your email”.</a:t>
            </a:r>
          </a:p>
        </p:txBody>
      </p:sp>
      <p:pic>
        <p:nvPicPr>
          <p:cNvPr id="14" name="Content Placeholder 13" descr="A screenshot of a cell phone&#10;&#10;Description generated with very high confidence">
            <a:extLst>
              <a:ext uri="{FF2B5EF4-FFF2-40B4-BE49-F238E27FC236}">
                <a16:creationId xmlns:a16="http://schemas.microsoft.com/office/drawing/2014/main" id="{D1A52AF5-3945-49F3-9C32-34F5A0E692CB}"/>
              </a:ext>
            </a:extLst>
          </p:cNvPr>
          <p:cNvPicPr>
            <a:picLocks noGrp="1" noChangeAspect="1"/>
          </p:cNvPicPr>
          <p:nvPr>
            <p:ph sz="quarter" idx="31"/>
          </p:nvPr>
        </p:nvPicPr>
        <p:blipFill>
          <a:blip r:embed="rId3"/>
          <a:stretch>
            <a:fillRect/>
          </a:stretch>
        </p:blipFill>
        <p:spPr>
          <a:xfrm>
            <a:off x="252413" y="1159867"/>
            <a:ext cx="5557837" cy="3254866"/>
          </a:xfrm>
        </p:spPr>
      </p:pic>
    </p:spTree>
    <p:extLst>
      <p:ext uri="{BB962C8B-B14F-4D97-AF65-F5344CB8AC3E}">
        <p14:creationId xmlns:p14="http://schemas.microsoft.com/office/powerpoint/2010/main" val="1746644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r>
              <a:rPr lang="en-US"/>
              <a:t>Page </a:t>
            </a:r>
            <a:fld id="{5A9C12DC-491F-9444-86A2-13AC5C62A2FC}" type="slidenum">
              <a:rPr lang="en-US" smtClean="0"/>
              <a:pPr/>
              <a:t>9</a:t>
            </a:fld>
            <a:endParaRPr lang="en-US" dirty="0"/>
          </a:p>
        </p:txBody>
      </p:sp>
      <p:sp>
        <p:nvSpPr>
          <p:cNvPr id="4" name="Footer Placeholder 3"/>
          <p:cNvSpPr>
            <a:spLocks noGrp="1"/>
          </p:cNvSpPr>
          <p:nvPr>
            <p:ph type="ftr" sz="quarter" idx="3"/>
          </p:nvPr>
        </p:nvSpPr>
        <p:spPr/>
        <p:txBody>
          <a:bodyPr/>
          <a:lstStyle/>
          <a:p>
            <a:r>
              <a:rPr lang="en-US"/>
              <a:t>Confidential Property of Schneider Electric |</a:t>
            </a:r>
            <a:endParaRPr lang="en-US" dirty="0"/>
          </a:p>
        </p:txBody>
      </p:sp>
      <p:sp>
        <p:nvSpPr>
          <p:cNvPr id="6" name="Text Placeholder 5"/>
          <p:cNvSpPr>
            <a:spLocks noGrp="1"/>
          </p:cNvSpPr>
          <p:nvPr>
            <p:ph type="body" sz="quarter" idx="32"/>
          </p:nvPr>
        </p:nvSpPr>
        <p:spPr>
          <a:xfrm>
            <a:off x="252413" y="101679"/>
            <a:ext cx="8647112" cy="369332"/>
          </a:xfrm>
        </p:spPr>
        <p:txBody>
          <a:bodyPr/>
          <a:lstStyle/>
          <a:p>
            <a:r>
              <a:rPr lang="en-US" dirty="0"/>
              <a:t>New Registration</a:t>
            </a:r>
          </a:p>
        </p:txBody>
      </p:sp>
      <p:sp>
        <p:nvSpPr>
          <p:cNvPr id="9" name="Text Placeholder 5">
            <a:extLst>
              <a:ext uri="{FF2B5EF4-FFF2-40B4-BE49-F238E27FC236}">
                <a16:creationId xmlns:a16="http://schemas.microsoft.com/office/drawing/2014/main" id="{FB628EFD-867A-469F-A59B-6CE2A059EB4B}"/>
              </a:ext>
            </a:extLst>
          </p:cNvPr>
          <p:cNvSpPr txBox="1">
            <a:spLocks/>
          </p:cNvSpPr>
          <p:nvPr/>
        </p:nvSpPr>
        <p:spPr>
          <a:xfrm>
            <a:off x="248444" y="594394"/>
            <a:ext cx="8647112" cy="273969"/>
          </a:xfrm>
          <a:prstGeom prst="rect">
            <a:avLst/>
          </a:prstGeom>
        </p:spPr>
        <p:txBody>
          <a:bodyPr vert="horz" lIns="0" tIns="0" rIns="0" bIns="0" rtlCol="0">
            <a:noAutofit/>
          </a:bodyPr>
          <a:lstStyle>
            <a:lvl1pPr marL="173032" indent="-157158" algn="l" defTabSz="457184" rtl="0" eaLnBrk="1" latinLnBrk="0" hangingPunct="1">
              <a:spcBef>
                <a:spcPts val="500"/>
              </a:spcBef>
              <a:spcAft>
                <a:spcPts val="500"/>
              </a:spcAft>
              <a:buClr>
                <a:schemeClr val="bg2"/>
              </a:buClr>
              <a:buFontTx/>
              <a:buNone/>
              <a:defRPr sz="2400" kern="1200">
                <a:solidFill>
                  <a:schemeClr val="tx2"/>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Tx/>
              <a:buNone/>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Tx/>
              <a:buNone/>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Tx/>
              <a:buNone/>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Tx/>
              <a:buNone/>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a:lstStyle>
          <a:p>
            <a:pPr indent="0">
              <a:spcBef>
                <a:spcPts val="0"/>
              </a:spcBef>
              <a:spcAft>
                <a:spcPts val="0"/>
              </a:spcAft>
            </a:pPr>
            <a:r>
              <a:rPr lang="en-US" sz="1200" dirty="0">
                <a:solidFill>
                  <a:schemeClr val="tx1"/>
                </a:solidFill>
              </a:rPr>
              <a:t>You will be redirected to a page with a message “Your mail has been verified”.</a:t>
            </a:r>
          </a:p>
        </p:txBody>
      </p:sp>
      <p:pic>
        <p:nvPicPr>
          <p:cNvPr id="8" name="Content Placeholder 7" descr="A screenshot of a person&#10;&#10;Description generated with very high confidence">
            <a:extLst>
              <a:ext uri="{FF2B5EF4-FFF2-40B4-BE49-F238E27FC236}">
                <a16:creationId xmlns:a16="http://schemas.microsoft.com/office/drawing/2014/main" id="{90E03333-BE02-48F1-BBED-9CCC4127F603}"/>
              </a:ext>
            </a:extLst>
          </p:cNvPr>
          <p:cNvPicPr>
            <a:picLocks noGrp="1" noChangeAspect="1"/>
          </p:cNvPicPr>
          <p:nvPr>
            <p:ph sz="quarter" idx="31"/>
          </p:nvPr>
        </p:nvPicPr>
        <p:blipFill>
          <a:blip r:embed="rId3"/>
          <a:stretch>
            <a:fillRect/>
          </a:stretch>
        </p:blipFill>
        <p:spPr>
          <a:xfrm>
            <a:off x="378231" y="1098549"/>
            <a:ext cx="5582426" cy="3176588"/>
          </a:xfrm>
        </p:spPr>
      </p:pic>
    </p:spTree>
    <p:extLst>
      <p:ext uri="{BB962C8B-B14F-4D97-AF65-F5344CB8AC3E}">
        <p14:creationId xmlns:p14="http://schemas.microsoft.com/office/powerpoint/2010/main" val="864652296"/>
      </p:ext>
    </p:extLst>
  </p:cSld>
  <p:clrMapOvr>
    <a:masterClrMapping/>
  </p:clrMapOvr>
</p:sld>
</file>

<file path=ppt/theme/theme1.xml><?xml version="1.0" encoding="utf-8"?>
<a:theme xmlns:a="http://schemas.openxmlformats.org/drawingml/2006/main" name="SE15_LIO_TextOnly V3">
  <a:themeElements>
    <a:clrScheme name="SE Life Green MS Office">
      <a:dk1>
        <a:sysClr val="windowText" lastClr="000000"/>
      </a:dk1>
      <a:lt1>
        <a:sysClr val="window" lastClr="FFFFFF"/>
      </a:lt1>
      <a:dk2>
        <a:srgbClr val="3DCD58"/>
      </a:dk2>
      <a:lt2>
        <a:srgbClr val="3DCD58"/>
      </a:lt2>
      <a:accent1>
        <a:srgbClr val="626469"/>
      </a:accent1>
      <a:accent2>
        <a:srgbClr val="9FA0A4"/>
      </a:accent2>
      <a:accent3>
        <a:srgbClr val="FFD100"/>
      </a:accent3>
      <a:accent4>
        <a:srgbClr val="E47F00"/>
      </a:accent4>
      <a:accent5>
        <a:srgbClr val="B10043"/>
      </a:accent5>
      <a:accent6>
        <a:srgbClr val="42B4E6"/>
      </a:accent6>
      <a:hlink>
        <a:srgbClr val="B10043"/>
      </a:hlink>
      <a:folHlink>
        <a:srgbClr val="42B4E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chneider Text Slides">
  <a:themeElements>
    <a:clrScheme name="SE Life Green MS Office">
      <a:dk1>
        <a:sysClr val="windowText" lastClr="000000"/>
      </a:dk1>
      <a:lt1>
        <a:sysClr val="window" lastClr="FFFFFF"/>
      </a:lt1>
      <a:dk2>
        <a:srgbClr val="3DCD58"/>
      </a:dk2>
      <a:lt2>
        <a:srgbClr val="3DCD58"/>
      </a:lt2>
      <a:accent1>
        <a:srgbClr val="626469"/>
      </a:accent1>
      <a:accent2>
        <a:srgbClr val="9FA0A4"/>
      </a:accent2>
      <a:accent3>
        <a:srgbClr val="FFD100"/>
      </a:accent3>
      <a:accent4>
        <a:srgbClr val="E47F00"/>
      </a:accent4>
      <a:accent5>
        <a:srgbClr val="B10043"/>
      </a:accent5>
      <a:accent6>
        <a:srgbClr val="42B4E6"/>
      </a:accent6>
      <a:hlink>
        <a:srgbClr val="B10043"/>
      </a:hlink>
      <a:folHlink>
        <a:srgbClr val="42B4E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ap="rnd">
          <a:solidFill>
            <a:srgbClr val="4F5156"/>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1448</TotalTime>
  <Words>1341</Words>
  <Application>Microsoft Office PowerPoint</Application>
  <PresentationFormat>On-screen Show (16:9)</PresentationFormat>
  <Paragraphs>103</Paragraphs>
  <Slides>16</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 Unicode MS</vt:lpstr>
      <vt:lpstr>Arial</vt:lpstr>
      <vt:lpstr>Calibri</vt:lpstr>
      <vt:lpstr>Lucida Grande</vt:lpstr>
      <vt:lpstr>SE15_LIO_TextOnly V3</vt:lpstr>
      <vt:lpstr>Schneider Text Slides</vt:lpstr>
      <vt:lpstr> Ecostruxure Power Build – Rapsody INT V2.1.2 Registration &amp; Login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Schneider Electric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Ecostruxure Power Build – Rapsody Registration &amp; Authentication</dc:title>
  <dc:creator>Steve George</dc:creator>
  <cp:lastModifiedBy>Steve George</cp:lastModifiedBy>
  <cp:revision>28</cp:revision>
  <dcterms:created xsi:type="dcterms:W3CDTF">2019-07-12T15:22:39Z</dcterms:created>
  <dcterms:modified xsi:type="dcterms:W3CDTF">2019-07-18T11:08:21Z</dcterms:modified>
</cp:coreProperties>
</file>