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  <p:sldMasterId id="2147483727" r:id="rId2"/>
    <p:sldMasterId id="2147483732" r:id="rId3"/>
    <p:sldMasterId id="2147483744" r:id="rId4"/>
  </p:sldMasterIdLst>
  <p:notesMasterIdLst>
    <p:notesMasterId r:id="rId12"/>
  </p:notesMasterIdLst>
  <p:handoutMasterIdLst>
    <p:handoutMasterId r:id="rId13"/>
  </p:handoutMasterIdLst>
  <p:sldIdLst>
    <p:sldId id="256" r:id="rId5"/>
    <p:sldId id="358" r:id="rId6"/>
    <p:sldId id="407" r:id="rId7"/>
    <p:sldId id="359" r:id="rId8"/>
    <p:sldId id="408" r:id="rId9"/>
    <p:sldId id="409" r:id="rId10"/>
    <p:sldId id="410" r:id="rId11"/>
  </p:sldIdLst>
  <p:sldSz cx="9144000" cy="5143500" type="screen16x9"/>
  <p:notesSz cx="7315200" cy="9601200"/>
  <p:defaultTextStyle>
    <a:defPPr>
      <a:defRPr lang="en-US"/>
    </a:defPPr>
    <a:lvl1pPr marL="0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4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7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52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36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19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03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87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71" algn="l" defTabSz="45718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179" userDrawn="1">
          <p15:clr>
            <a:srgbClr val="A4A3A4"/>
          </p15:clr>
        </p15:guide>
        <p15:guide id="2" pos="2570" userDrawn="1">
          <p15:clr>
            <a:srgbClr val="A4A3A4"/>
          </p15:clr>
        </p15:guide>
        <p15:guide id="3" pos="2743" userDrawn="1">
          <p15:clr>
            <a:srgbClr val="A4A3A4"/>
          </p15:clr>
        </p15:guide>
        <p15:guide id="4" orient="horz" pos="1690" userDrawn="1">
          <p15:clr>
            <a:srgbClr val="A4A3A4"/>
          </p15:clr>
        </p15:guide>
        <p15:guide id="5" pos="350" userDrawn="1">
          <p15:clr>
            <a:srgbClr val="A4A3A4"/>
          </p15:clr>
        </p15:guide>
        <p15:guide id="6" pos="233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ckie Barlow" initials="" lastIdx="6" clrIdx="0"/>
  <p:cmAuthor id="1" name="Divya Nandakumar" initials="DN" lastIdx="1" clrIdx="1">
    <p:extLst>
      <p:ext uri="{19B8F6BF-5375-455C-9EA6-DF929625EA0E}">
        <p15:presenceInfo xmlns:p15="http://schemas.microsoft.com/office/powerpoint/2012/main" userId="S::SESA391773@se.com::a37ff897-ce36-4397-bdf9-69d58dae863e" providerId="AD"/>
      </p:ext>
    </p:extLst>
  </p:cmAuthor>
  <p:cmAuthor id="2" name="Genghiz KHAN" initials="GK" lastIdx="1" clrIdx="2">
    <p:extLst>
      <p:ext uri="{19B8F6BF-5375-455C-9EA6-DF929625EA0E}">
        <p15:presenceInfo xmlns:p15="http://schemas.microsoft.com/office/powerpoint/2012/main" userId="S::SESA23139@se.com::a491f997-500f-49c9-9cd6-8add89a3061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CD58"/>
    <a:srgbClr val="F7F7F7"/>
    <a:srgbClr val="299F3F"/>
    <a:srgbClr val="92D050"/>
    <a:srgbClr val="FCFCFC"/>
    <a:srgbClr val="FFFFFF"/>
    <a:srgbClr val="F4F5F7"/>
    <a:srgbClr val="8BE19B"/>
    <a:srgbClr val="ECEDEF"/>
    <a:srgbClr val="F2F3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08" autoAdjust="0"/>
    <p:restoredTop sz="84140" autoAdjust="0"/>
  </p:normalViewPr>
  <p:slideViewPr>
    <p:cSldViewPr snapToGrid="0">
      <p:cViewPr varScale="1">
        <p:scale>
          <a:sx n="95" d="100"/>
          <a:sy n="95" d="100"/>
        </p:scale>
        <p:origin x="538" y="86"/>
      </p:cViewPr>
      <p:guideLst/>
    </p:cSldViewPr>
  </p:slideViewPr>
  <p:outlineViewPr>
    <p:cViewPr>
      <p:scale>
        <a:sx n="33" d="100"/>
        <a:sy n="33" d="100"/>
      </p:scale>
      <p:origin x="0" y="-128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1812" y="-1512"/>
      </p:cViewPr>
      <p:guideLst>
        <p:guide orient="horz" pos="179"/>
        <p:guide pos="2570"/>
        <p:guide pos="2743"/>
        <p:guide orient="horz" pos="1690"/>
        <p:guide pos="350"/>
        <p:guide pos="23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3122E3A8-67DD-A54D-9ACE-7F6180D1A288}" type="datetimeFigureOut">
              <a:rPr lang="en-US" smtClean="0"/>
              <a:pPr/>
              <a:t>7/6/2020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8" y="9119474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B5D751CF-426F-9546-9000-18E529FDEB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89277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8950" y="346075"/>
            <a:ext cx="3482975" cy="1958975"/>
          </a:xfrm>
          <a:prstGeom prst="roundRect">
            <a:avLst>
              <a:gd name="adj" fmla="val 10284"/>
            </a:avLst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438836" y="3002330"/>
            <a:ext cx="6549208" cy="5932394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4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E7F34D1A-B7E5-DE48-8EA9-859D9DE636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54" y="2500580"/>
            <a:ext cx="218567" cy="28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333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184" rtl="0" eaLnBrk="1" latinLnBrk="0" hangingPunct="1"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361950" indent="-171450" algn="l" defTabSz="457184" rtl="0" eaLnBrk="1" latinLnBrk="0" hangingPunct="1">
      <a:buClr>
        <a:srgbClr val="36C746"/>
      </a:buClr>
      <a:buSzPct val="60000"/>
      <a:buFont typeface="Wingdings" panose="05000000000000000000" pitchFamily="2" charset="2"/>
      <a:buChar char="§"/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714375" indent="-171450" algn="l" defTabSz="457184" rtl="0" eaLnBrk="1" latinLnBrk="0" hangingPunct="1">
      <a:buClr>
        <a:schemeClr val="tx1">
          <a:lumMod val="50000"/>
          <a:lumOff val="50000"/>
        </a:schemeClr>
      </a:buClr>
      <a:buFont typeface="Arial" panose="020B0604020202020204" pitchFamily="34" charset="0"/>
      <a:buChar char="–"/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895350" indent="0" algn="l" defTabSz="457184" rtl="0" eaLnBrk="1" latinLnBrk="0" hangingPunct="1">
      <a:defRPr sz="1100" kern="1200">
        <a:solidFill>
          <a:schemeClr val="tx1">
            <a:lumMod val="50000"/>
            <a:lumOff val="50000"/>
          </a:schemeClr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162050" indent="0" algn="l" defTabSz="457184" rtl="0" eaLnBrk="1" latinLnBrk="0" hangingPunct="1">
      <a:defRPr sz="1100" kern="1200">
        <a:solidFill>
          <a:schemeClr val="tx1">
            <a:lumMod val="50000"/>
            <a:lumOff val="50000"/>
          </a:schemeClr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5919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03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87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71" algn="l" defTabSz="45718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 mod="1">
    <p:ext uri="{620B2872-D7B9-4A21-9093-7833F8D536E1}">
      <p15:sldGuideLst xmlns:p15="http://schemas.microsoft.com/office/powerpoint/2012/main">
        <p15:guide id="1" orient="horz" pos="3024" userDrawn="1">
          <p15:clr>
            <a:srgbClr val="F26B43"/>
          </p15:clr>
        </p15:guide>
        <p15:guide id="2" pos="2304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88881" y="261073"/>
            <a:ext cx="6408978" cy="641413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4D1A-B7E5-DE48-8EA9-859D9DE63652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7949927"/>
              </p:ext>
            </p:extLst>
          </p:nvPr>
        </p:nvGraphicFramePr>
        <p:xfrm>
          <a:off x="431167" y="1170618"/>
          <a:ext cx="6532786" cy="6319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3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4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332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15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3046">
                <a:tc>
                  <a:txBody>
                    <a:bodyPr/>
                    <a:lstStyle/>
                    <a:p>
                      <a:r>
                        <a:rPr lang="en-US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Chapter</a:t>
                      </a:r>
                    </a:p>
                  </a:txBody>
                  <a:tcPr marL="94221" marR="94221" marT="42890" marB="4289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Slide </a:t>
                      </a:r>
                      <a:r>
                        <a:rPr lang="en-US" sz="1000" noProof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nbr</a:t>
                      </a:r>
                      <a:endParaRPr lang="en-US" sz="10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Title/objectives</a:t>
                      </a:r>
                    </a:p>
                  </a:txBody>
                  <a:tcPr marL="94221" marR="94221" marT="42890" marB="4289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Timing</a:t>
                      </a:r>
                      <a:endParaRPr lang="en-US" sz="6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046">
                <a:tc gridSpan="3">
                  <a:txBody>
                    <a:bodyPr/>
                    <a:lstStyle/>
                    <a:p>
                      <a:r>
                        <a:rPr lang="en-US" sz="1000" b="1" baseline="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Training introduction – presentation and objectives</a:t>
                      </a:r>
                      <a:endParaRPr lang="en-US" sz="1000" b="1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1" i="0" kern="120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17min</a:t>
                      </a: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046">
                <a:tc rowSpan="2">
                  <a:txBody>
                    <a:bodyPr/>
                    <a:lstStyle/>
                    <a:p>
                      <a:r>
                        <a:rPr lang="en-US" sz="8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Introduction</a:t>
                      </a:r>
                      <a:endParaRPr lang="en-US" sz="10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Round</a:t>
                      </a:r>
                      <a:r>
                        <a:rPr lang="en-US" sz="1000" baseline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table</a:t>
                      </a:r>
                      <a:endParaRPr lang="en-US" sz="10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046">
                <a:tc v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Training</a:t>
                      </a:r>
                      <a:r>
                        <a:rPr lang="en-US" sz="1000" baseline="0" noProof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program – Objectives</a:t>
                      </a:r>
                      <a:endParaRPr lang="en-US" sz="1000" noProof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3046">
                <a:tc gridSpan="3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Why</a:t>
                      </a:r>
                      <a:r>
                        <a:rPr lang="en-US" sz="1000" b="1" kern="1200" baseline="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change management?</a:t>
                      </a:r>
                      <a:endParaRPr lang="en-US" sz="1000" b="1" kern="1200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1" kern="120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8min</a:t>
                      </a: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3046">
                <a:tc rowSpan="2"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Why change management?</a:t>
                      </a:r>
                    </a:p>
                  </a:txBody>
                  <a:tcPr marL="94221" marR="94221" marT="42890" marB="428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Context of change management for ecoreal</a:t>
                      </a:r>
                      <a:r>
                        <a:rPr lang="en-US" sz="1000" kern="1200" baseline="300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XL </a:t>
                      </a: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trainings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3046">
                <a:tc v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Psychological reactions to change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43046">
                <a:tc gridSpan="3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noProof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Driving change management</a:t>
                      </a: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1" i="0" kern="1200" noProof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42min</a:t>
                      </a: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3046">
                <a:tc rowSpan="2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Driving change management</a:t>
                      </a:r>
                    </a:p>
                  </a:txBody>
                  <a:tcPr marL="94221" marR="94221" marT="42890" marB="428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8-12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Communication</a:t>
                      </a:r>
                      <a:r>
                        <a:rPr lang="en-US" sz="1000" kern="1200" baseline="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adapted to each phase</a:t>
                      </a:r>
                      <a:endParaRPr lang="en-US" sz="10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3046">
                <a:tc v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12-14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Obtaining the users’ support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3046">
                <a:tc gridSpan="3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noProof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Managing trainings</a:t>
                      </a: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3DCD5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3DCD5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1" kern="120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25min</a:t>
                      </a:r>
                      <a:endParaRPr lang="en-US" sz="1000" b="0" i="1" kern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3046">
                <a:tc rowSpan="2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Managing trainings</a:t>
                      </a:r>
                    </a:p>
                  </a:txBody>
                  <a:tcPr marL="94221" marR="94221" marT="42890" marB="428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Managing time and rhythm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3046">
                <a:tc v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Managing attention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3046">
                <a:tc gridSpan="4">
                  <a:txBody>
                    <a:bodyPr/>
                    <a:lstStyle/>
                    <a:p>
                      <a:pPr marL="0" marR="0" lvl="0" indent="0" algn="ctr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15min break</a:t>
                      </a:r>
                    </a:p>
                  </a:txBody>
                  <a:tcPr marL="94221" marR="94221" marT="42890" marB="4289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l" defTabSz="457184" rtl="0" eaLnBrk="1" latinLnBrk="0" hangingPunct="1"/>
                      <a:endParaRPr lang="en-US" sz="1100" b="0" i="1" kern="1200" noProof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3046">
                <a:tc gridSpan="3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kern="1200" noProof="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Preparing trainings</a:t>
                      </a: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3DCD58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3DCD5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1" kern="120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30min</a:t>
                      </a: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3046">
                <a:tc rowSpan="5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Preparing trainings</a:t>
                      </a:r>
                    </a:p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Discussion</a:t>
                      </a:r>
                      <a:r>
                        <a:rPr lang="en-US" sz="1000" kern="1200" baseline="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– How to prepare </a:t>
                      </a: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ecoreal</a:t>
                      </a:r>
                      <a:r>
                        <a:rPr lang="en-US" sz="1000" kern="1200" baseline="300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XL </a:t>
                      </a: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trainings?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3046">
                <a:tc v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Prerequisites for the trainer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3046">
                <a:tc v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23-26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Checking and preparing the material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3046">
                <a:tc v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Informing trainees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3046">
                <a:tc vMerge="1"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Enrolling trainees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3046">
                <a:tc gridSpan="3">
                  <a:txBody>
                    <a:bodyPr/>
                    <a:lstStyle/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en-US" sz="1000" b="1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Feedbacks on training</a:t>
                      </a: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1" kern="120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21min</a:t>
                      </a: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43046">
                <a:tc rowSpan="3"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Feedbacks on training</a:t>
                      </a:r>
                    </a:p>
                    <a:p>
                      <a:pPr marL="0" algn="l" defTabSz="457184" rtl="0" eaLnBrk="1" latinLnBrk="0" hangingPunct="1"/>
                      <a:endParaRPr lang="en-US" sz="10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Discussion</a:t>
                      </a:r>
                      <a:r>
                        <a:rPr lang="en-US" sz="1000" kern="1200" baseline="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– What should you do after each training?</a:t>
                      </a:r>
                      <a:endParaRPr lang="en-US" sz="10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243046">
                <a:tc vMerge="1">
                  <a:txBody>
                    <a:bodyPr/>
                    <a:lstStyle/>
                    <a:p>
                      <a:pPr marL="0" algn="l" defTabSz="457184" rtl="0" eaLnBrk="1" latinLnBrk="0" hangingPunct="1"/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i="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Checking and cleaning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43046">
                <a:tc vMerge="1">
                  <a:txBody>
                    <a:bodyPr/>
                    <a:lstStyle/>
                    <a:p>
                      <a:pPr marL="0" algn="l" defTabSz="457184" rtl="0" eaLnBrk="1" latinLnBrk="0" hangingPunct="1"/>
                      <a:endParaRPr lang="en-US" sz="110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i="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Send feedbacks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243046">
                <a:tc gridSpan="3">
                  <a:txBody>
                    <a:bodyPr/>
                    <a:lstStyle/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en-US" sz="1000" b="1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Conclusion</a:t>
                      </a: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1" kern="1200" noProof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20min</a:t>
                      </a:r>
                    </a:p>
                  </a:txBody>
                  <a:tcPr marL="94221" marR="94221" marT="42890" marB="42890">
                    <a:solidFill>
                      <a:srgbClr val="3DCD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43046">
                <a:tc>
                  <a:txBody>
                    <a:bodyPr/>
                    <a:lstStyle/>
                    <a:p>
                      <a:pPr marL="0" indent="0">
                        <a:spcBef>
                          <a:spcPts val="0"/>
                        </a:spcBef>
                      </a:pPr>
                      <a:r>
                        <a:rPr lang="en-US" sz="8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Conclusion</a:t>
                      </a:r>
                      <a:endParaRPr lang="en-US" sz="1000" b="1" noProof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1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i="0" kern="120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Checking expectations –</a:t>
                      </a:r>
                      <a:r>
                        <a:rPr lang="en-US" sz="1000" i="0" kern="1200" baseline="0" noProof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remaining questions</a:t>
                      </a:r>
                      <a:endParaRPr lang="en-US" sz="1000" i="0" kern="1200" noProof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184" rtl="0" eaLnBrk="1" latinLnBrk="0" hangingPunct="1"/>
                      <a:r>
                        <a:rPr lang="en-US" sz="1000" b="0" i="1" kern="1200" noProof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20’</a:t>
                      </a:r>
                    </a:p>
                  </a:txBody>
                  <a:tcPr marL="94221" marR="94221" marT="42890" marB="4289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5154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65163" y="325438"/>
            <a:ext cx="3265487" cy="1836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F34D1A-B7E5-DE48-8EA9-859D9DE63652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1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914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65163" y="325438"/>
            <a:ext cx="3265487" cy="1836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F34D1A-B7E5-DE48-8EA9-859D9DE63652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1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5637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65163" y="325438"/>
            <a:ext cx="3265487" cy="1836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b="1" i="0" u="none" strike="noStrike" kern="120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b="1" i="0" u="none" strike="noStrike" kern="120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4D1A-B7E5-DE48-8EA9-859D9DE6365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052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65163" y="325438"/>
            <a:ext cx="3265487" cy="1836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b="1" i="0" u="none" strike="noStrike" kern="120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b="1" i="0" u="none" strike="noStrike" kern="120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 dirty="0"/>
          </a:p>
          <a:p>
            <a:r>
              <a:rPr lang="en-US" b="0" baseline="0" dirty="0"/>
              <a:t>. 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4D1A-B7E5-DE48-8EA9-859D9DE6365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486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65163" y="325438"/>
            <a:ext cx="3265487" cy="18367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b="1" i="0" u="none" strike="noStrike" kern="120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b="1" i="0" u="none" strike="noStrike" kern="120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 dirty="0"/>
          </a:p>
          <a:p>
            <a:r>
              <a:rPr lang="en-US" b="0" baseline="0" dirty="0"/>
              <a:t>. 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F34D1A-B7E5-DE48-8EA9-859D9DE6365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204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ce réservé pour une image  18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43307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37" tIns="45718" rIns="91437" bIns="45718"/>
          <a:lstStyle>
            <a:lvl1pPr>
              <a:buNone/>
              <a:defRPr sz="14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252415" y="2609224"/>
            <a:ext cx="8673872" cy="553998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indent="0" algn="l">
              <a:buFont typeface="Arial"/>
              <a:buNone/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2415" y="3204247"/>
            <a:ext cx="8673872" cy="2154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 baseline="0">
                <a:solidFill>
                  <a:schemeClr val="bg1"/>
                </a:solidFill>
              </a:defRPr>
            </a:lvl1pPr>
            <a:lvl2pPr marL="457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Optional Subtitle</a:t>
            </a:r>
          </a:p>
        </p:txBody>
      </p:sp>
      <p:pic>
        <p:nvPicPr>
          <p:cNvPr id="10" name="Picture 9" descr="schneider_LIO_Life-Green_RG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7034" y="4494997"/>
            <a:ext cx="2041798" cy="562953"/>
          </a:xfrm>
          <a:prstGeom prst="rect">
            <a:avLst/>
          </a:prstGeom>
        </p:spPr>
      </p:pic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5" y="4857155"/>
            <a:ext cx="1505531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4F5156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 </a:t>
            </a:r>
          </a:p>
        </p:txBody>
      </p:sp>
      <p:sp>
        <p:nvSpPr>
          <p:cNvPr id="21" name="Espace réservé du texte 20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573629"/>
            <a:ext cx="9144000" cy="761890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91437" tIns="45718" rIns="91437" bIns="45718"/>
          <a:lstStyle>
            <a:lvl1pPr marL="178299" indent="-2362">
              <a:buNone/>
              <a:defRPr sz="1200"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 err="1"/>
              <a:t>Presented</a:t>
            </a:r>
            <a:r>
              <a:rPr lang="fr-FR" dirty="0"/>
              <a:t> by: </a:t>
            </a:r>
          </a:p>
          <a:p>
            <a:pPr lvl="0"/>
            <a:r>
              <a:rPr lang="fr-FR" dirty="0"/>
              <a:t>Date: </a:t>
            </a:r>
          </a:p>
          <a:p>
            <a:pPr lvl="0"/>
            <a:endParaRPr lang="fr-FR" dirty="0"/>
          </a:p>
          <a:p>
            <a:pPr lvl="0"/>
            <a:endParaRPr lang="fr-FR" dirty="0"/>
          </a:p>
          <a:p>
            <a:pPr lvl="0"/>
            <a:endParaRPr lang="fr-FR" dirty="0"/>
          </a:p>
          <a:p>
            <a:pPr lvl="0"/>
            <a:endParaRPr lang="fr-FR" dirty="0"/>
          </a:p>
          <a:p>
            <a:pPr lvl="0"/>
            <a:endParaRPr lang="fr-FR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4261502"/>
            <a:ext cx="9144000" cy="20196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949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Tit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2908710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52000" tIns="0" rIns="0" bIns="252000" anchor="b" anchorCtr="0"/>
          <a:lstStyle>
            <a:lvl1pPr algn="l">
              <a:defRPr sz="24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900386"/>
            <a:ext cx="9144000" cy="373063"/>
          </a:xfrm>
          <a:prstGeom prst="rect">
            <a:avLst/>
          </a:prstGeom>
          <a:solidFill>
            <a:schemeClr val="tx2"/>
          </a:solidFill>
        </p:spPr>
        <p:txBody>
          <a:bodyPr lIns="252000" tIns="0" rIns="0" bIns="0" anchor="ctr" anchorCtr="0"/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Optional Subtitle</a:t>
            </a:r>
          </a:p>
        </p:txBody>
      </p:sp>
      <p:pic>
        <p:nvPicPr>
          <p:cNvPr id="11" name="Picture 10" descr="schneider_LIO_Life-Green_RGB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01" y="4509591"/>
            <a:ext cx="1922297" cy="530004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3962871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Slide Mast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hneider_LIO_White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769124" y="1958662"/>
            <a:ext cx="3559382" cy="98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162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column w/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6192839" y="4066302"/>
            <a:ext cx="2698750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caption to the chart goes here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6014065" y="1203325"/>
            <a:ext cx="0" cy="2986088"/>
          </a:xfrm>
          <a:prstGeom prst="line">
            <a:avLst/>
          </a:prstGeom>
          <a:ln w="3175" cap="rnd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258055" y="4066302"/>
            <a:ext cx="5574419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8"/>
          </p:nvPr>
        </p:nvSpPr>
        <p:spPr>
          <a:xfrm>
            <a:off x="258054" y="1202024"/>
            <a:ext cx="5574419" cy="2300091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9"/>
          </p:nvPr>
        </p:nvSpPr>
        <p:spPr>
          <a:xfrm>
            <a:off x="6192838" y="1201738"/>
            <a:ext cx="2698750" cy="2287696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252413" y="230187"/>
            <a:ext cx="8647112" cy="369332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252413" y="683366"/>
            <a:ext cx="8647112" cy="253916"/>
          </a:xfrm>
        </p:spPr>
        <p:txBody>
          <a:bodyPr>
            <a:noAutofit/>
          </a:bodyPr>
          <a:lstStyle>
            <a:lvl1pPr marL="358762" indent="-342888">
              <a:buFontTx/>
              <a:buNone/>
              <a:defRPr sz="1600" baseline="0">
                <a:solidFill>
                  <a:schemeClr val="accent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85629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quarter" idx="31"/>
          </p:nvPr>
        </p:nvSpPr>
        <p:spPr>
          <a:xfrm>
            <a:off x="258055" y="1203325"/>
            <a:ext cx="8679570" cy="3176589"/>
          </a:xfrm>
        </p:spPr>
        <p:txBody>
          <a:bodyPr wrap="square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252413" y="230187"/>
            <a:ext cx="8647112" cy="369332"/>
          </a:xfrm>
        </p:spPr>
        <p:txBody>
          <a:bodyPr/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252413" y="683366"/>
            <a:ext cx="8647112" cy="253916"/>
          </a:xfrm>
        </p:spPr>
        <p:txBody>
          <a:bodyPr/>
          <a:lstStyle>
            <a:lvl1pPr marL="358762" indent="-342888">
              <a:buFontTx/>
              <a:buNone/>
              <a:defRPr sz="1600" baseline="0">
                <a:solidFill>
                  <a:schemeClr val="accent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3775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4" y="4066302"/>
            <a:ext cx="558006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7"/>
          </p:nvPr>
        </p:nvSpPr>
        <p:spPr>
          <a:xfrm>
            <a:off x="252413" y="1203326"/>
            <a:ext cx="5580062" cy="271703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252413" y="230187"/>
            <a:ext cx="8647112" cy="369332"/>
          </a:xfrm>
        </p:spPr>
        <p:txBody>
          <a:bodyPr/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252413" y="683366"/>
            <a:ext cx="8647112" cy="253916"/>
          </a:xfrm>
        </p:spPr>
        <p:txBody>
          <a:bodyPr/>
          <a:lstStyle>
            <a:lvl1pPr marL="358762" indent="-342888">
              <a:buFontTx/>
              <a:buNone/>
              <a:defRPr sz="1600" baseline="0">
                <a:solidFill>
                  <a:schemeClr val="accent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58744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column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5"/>
          <p:cNvSpPr>
            <a:spLocks noGrp="1"/>
          </p:cNvSpPr>
          <p:nvPr>
            <p:ph sz="quarter" idx="34"/>
          </p:nvPr>
        </p:nvSpPr>
        <p:spPr>
          <a:xfrm>
            <a:off x="247390" y="3037460"/>
            <a:ext cx="5574419" cy="14714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252414" y="2674811"/>
            <a:ext cx="5574419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18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258057" y="4569743"/>
            <a:ext cx="5574419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23"/>
          </p:nvPr>
        </p:nvSpPr>
        <p:spPr>
          <a:xfrm>
            <a:off x="248010" y="1213547"/>
            <a:ext cx="5574419" cy="1370903"/>
          </a:xfrm>
        </p:spPr>
        <p:txBody>
          <a:bodyPr>
            <a:noAutofit/>
          </a:bodyPr>
          <a:lstStyle>
            <a:lvl5pPr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252413" y="230187"/>
            <a:ext cx="8647112" cy="369332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252413" y="683366"/>
            <a:ext cx="8647112" cy="253916"/>
          </a:xfrm>
        </p:spPr>
        <p:txBody>
          <a:bodyPr>
            <a:noAutofit/>
          </a:bodyPr>
          <a:lstStyle>
            <a:lvl1pPr marL="358762" indent="-342888">
              <a:buFontTx/>
              <a:buNone/>
              <a:defRPr sz="1600" baseline="0">
                <a:solidFill>
                  <a:schemeClr val="accent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13038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sz="quarter" idx="24"/>
          </p:nvPr>
        </p:nvSpPr>
        <p:spPr>
          <a:xfrm>
            <a:off x="4764969" y="1203325"/>
            <a:ext cx="4172656" cy="27110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791076" y="4066302"/>
            <a:ext cx="4100514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28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252414" y="4066302"/>
            <a:ext cx="4178298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2"/>
          </p:nvPr>
        </p:nvSpPr>
        <p:spPr>
          <a:xfrm>
            <a:off x="247547" y="1209296"/>
            <a:ext cx="4172656" cy="27110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252413" y="230187"/>
            <a:ext cx="8647112" cy="369332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252413" y="683366"/>
            <a:ext cx="8647112" cy="253916"/>
          </a:xfrm>
        </p:spPr>
        <p:txBody>
          <a:bodyPr>
            <a:noAutofit/>
          </a:bodyPr>
          <a:lstStyle>
            <a:lvl1pPr marL="358762" indent="-342888">
              <a:buFontTx/>
              <a:buNone/>
              <a:defRPr sz="1600" baseline="0">
                <a:solidFill>
                  <a:schemeClr val="accent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29506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sz="quarter" idx="22"/>
          </p:nvPr>
        </p:nvSpPr>
        <p:spPr>
          <a:xfrm>
            <a:off x="4764969" y="1203326"/>
            <a:ext cx="4172656" cy="273805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791076" y="4066302"/>
            <a:ext cx="4100514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252414" y="4066302"/>
            <a:ext cx="4178299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549718" y="1203325"/>
            <a:ext cx="0" cy="2986088"/>
          </a:xfrm>
          <a:prstGeom prst="line">
            <a:avLst/>
          </a:prstGeom>
          <a:ln w="3175" cap="rnd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/>
          <p:cNvSpPr>
            <a:spLocks noGrp="1"/>
          </p:cNvSpPr>
          <p:nvPr>
            <p:ph sz="quarter" idx="20"/>
          </p:nvPr>
        </p:nvSpPr>
        <p:spPr>
          <a:xfrm>
            <a:off x="241903" y="1203327"/>
            <a:ext cx="4178299" cy="273805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17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252413" y="230187"/>
            <a:ext cx="8647112" cy="369332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252413" y="683366"/>
            <a:ext cx="8647112" cy="253916"/>
          </a:xfrm>
        </p:spPr>
        <p:txBody>
          <a:bodyPr>
            <a:noAutofit/>
          </a:bodyPr>
          <a:lstStyle>
            <a:lvl1pPr marL="358762" indent="-342888">
              <a:buFontTx/>
              <a:buNone/>
              <a:defRPr sz="1600" baseline="0">
                <a:solidFill>
                  <a:schemeClr val="accent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36591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248530" y="2698483"/>
            <a:ext cx="863353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791076" y="4413143"/>
            <a:ext cx="4100514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253293" y="4413143"/>
            <a:ext cx="4094871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4"/>
          </p:nvPr>
        </p:nvSpPr>
        <p:spPr>
          <a:xfrm>
            <a:off x="246633" y="1198258"/>
            <a:ext cx="8644953" cy="138619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25"/>
          </p:nvPr>
        </p:nvSpPr>
        <p:spPr>
          <a:xfrm>
            <a:off x="248530" y="2907433"/>
            <a:ext cx="4094871" cy="147248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26"/>
          </p:nvPr>
        </p:nvSpPr>
        <p:spPr>
          <a:xfrm>
            <a:off x="4791076" y="2907433"/>
            <a:ext cx="4100514" cy="147248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17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252413" y="230187"/>
            <a:ext cx="8647112" cy="369332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252413" y="683366"/>
            <a:ext cx="8647112" cy="253916"/>
          </a:xfrm>
        </p:spPr>
        <p:txBody>
          <a:bodyPr>
            <a:noAutofit/>
          </a:bodyPr>
          <a:lstStyle>
            <a:lvl1pPr marL="358762" indent="-342888">
              <a:buFontTx/>
              <a:buNone/>
              <a:defRPr sz="1600" baseline="0">
                <a:solidFill>
                  <a:schemeClr val="accent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55035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4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26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192839" y="4066302"/>
            <a:ext cx="2744787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29" name="Text Placeholder 11"/>
          <p:cNvSpPr>
            <a:spLocks noGrp="1"/>
          </p:cNvSpPr>
          <p:nvPr>
            <p:ph type="body" sz="quarter" idx="24" hasCustomPrompt="1"/>
          </p:nvPr>
        </p:nvSpPr>
        <p:spPr>
          <a:xfrm>
            <a:off x="3232555" y="4066302"/>
            <a:ext cx="2717870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32"/>
          </p:nvPr>
        </p:nvSpPr>
        <p:spPr>
          <a:xfrm>
            <a:off x="252415" y="1192753"/>
            <a:ext cx="2698748" cy="2666729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33"/>
          </p:nvPr>
        </p:nvSpPr>
        <p:spPr>
          <a:xfrm>
            <a:off x="3232555" y="1192753"/>
            <a:ext cx="2717870" cy="266956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34"/>
          </p:nvPr>
        </p:nvSpPr>
        <p:spPr>
          <a:xfrm>
            <a:off x="6192839" y="1192753"/>
            <a:ext cx="2744787" cy="266956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35"/>
          </p:nvPr>
        </p:nvSpPr>
        <p:spPr>
          <a:xfrm>
            <a:off x="252413" y="230187"/>
            <a:ext cx="8685212" cy="369332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36"/>
          </p:nvPr>
        </p:nvSpPr>
        <p:spPr>
          <a:xfrm>
            <a:off x="252413" y="683366"/>
            <a:ext cx="8685212" cy="253916"/>
          </a:xfrm>
        </p:spPr>
        <p:txBody>
          <a:bodyPr>
            <a:noAutofit/>
          </a:bodyPr>
          <a:lstStyle>
            <a:lvl1pPr marL="358762" indent="-342888">
              <a:buFontTx/>
              <a:buNone/>
              <a:defRPr sz="1600" baseline="0">
                <a:solidFill>
                  <a:schemeClr val="accent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6393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2908710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52000" tIns="0" rIns="0" bIns="252000" anchor="b" anchorCtr="0"/>
          <a:lstStyle>
            <a:lvl1pPr algn="l">
              <a:defRPr sz="24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900386"/>
            <a:ext cx="9144000" cy="373063"/>
          </a:xfrm>
          <a:prstGeom prst="rect">
            <a:avLst/>
          </a:prstGeom>
          <a:solidFill>
            <a:schemeClr val="tx2"/>
          </a:solidFill>
        </p:spPr>
        <p:txBody>
          <a:bodyPr lIns="252000" tIns="0" rIns="0" bIns="0" anchor="ctr" anchorCtr="0"/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Optional Subtitle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7" name="Picture 6" descr="schneider_LIO_Life-Green_RG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7034" y="4494996"/>
            <a:ext cx="2041798" cy="56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674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4" y="4066302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26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192839" y="4066302"/>
            <a:ext cx="2744787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29" name="Text Placeholder 11"/>
          <p:cNvSpPr>
            <a:spLocks noGrp="1"/>
          </p:cNvSpPr>
          <p:nvPr>
            <p:ph type="body" sz="quarter" idx="24" hasCustomPrompt="1"/>
          </p:nvPr>
        </p:nvSpPr>
        <p:spPr>
          <a:xfrm>
            <a:off x="3232555" y="4066302"/>
            <a:ext cx="2717870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32"/>
          </p:nvPr>
        </p:nvSpPr>
        <p:spPr>
          <a:xfrm>
            <a:off x="252415" y="1192753"/>
            <a:ext cx="2698748" cy="2666729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33"/>
          </p:nvPr>
        </p:nvSpPr>
        <p:spPr>
          <a:xfrm>
            <a:off x="3232555" y="1192753"/>
            <a:ext cx="2717870" cy="266956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34"/>
          </p:nvPr>
        </p:nvSpPr>
        <p:spPr>
          <a:xfrm>
            <a:off x="6192839" y="1192753"/>
            <a:ext cx="2744787" cy="266956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35"/>
          </p:nvPr>
        </p:nvSpPr>
        <p:spPr>
          <a:xfrm>
            <a:off x="252413" y="230187"/>
            <a:ext cx="8685212" cy="369332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36"/>
          </p:nvPr>
        </p:nvSpPr>
        <p:spPr>
          <a:xfrm>
            <a:off x="252413" y="683366"/>
            <a:ext cx="8685212" cy="253916"/>
          </a:xfrm>
        </p:spPr>
        <p:txBody>
          <a:bodyPr>
            <a:noAutofit/>
          </a:bodyPr>
          <a:lstStyle>
            <a:lvl1pPr marL="358762" indent="-342888">
              <a:buFontTx/>
              <a:buNone/>
              <a:defRPr sz="1600" baseline="0">
                <a:solidFill>
                  <a:schemeClr val="accent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3085663" y="1203325"/>
            <a:ext cx="0" cy="2986088"/>
          </a:xfrm>
          <a:prstGeom prst="line">
            <a:avLst/>
          </a:prstGeom>
          <a:ln w="3175" cap="rnd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6076301" y="1203325"/>
            <a:ext cx="0" cy="2986088"/>
          </a:xfrm>
          <a:prstGeom prst="line">
            <a:avLst/>
          </a:prstGeom>
          <a:ln w="3175" cap="rnd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0501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column sta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32"/>
          </p:nvPr>
        </p:nvSpPr>
        <p:spPr>
          <a:xfrm>
            <a:off x="252413" y="1203327"/>
            <a:ext cx="8639175" cy="1381124"/>
          </a:xfrm>
        </p:spPr>
        <p:txBody>
          <a:bodyPr wrap="square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33"/>
          </p:nvPr>
        </p:nvSpPr>
        <p:spPr>
          <a:xfrm>
            <a:off x="252413" y="2872039"/>
            <a:ext cx="2683481" cy="144655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34"/>
          </p:nvPr>
        </p:nvSpPr>
        <p:spPr>
          <a:xfrm>
            <a:off x="3232554" y="2872039"/>
            <a:ext cx="2678893" cy="144655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18"/>
          <p:cNvSpPr>
            <a:spLocks noGrp="1"/>
          </p:cNvSpPr>
          <p:nvPr>
            <p:ph sz="quarter" idx="35"/>
          </p:nvPr>
        </p:nvSpPr>
        <p:spPr>
          <a:xfrm>
            <a:off x="6192838" y="2872039"/>
            <a:ext cx="2678893" cy="1446550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258056" y="2630753"/>
            <a:ext cx="8633531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4" y="4376263"/>
            <a:ext cx="2683481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6192838" y="4376263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18" name="Text Placeholder 11"/>
          <p:cNvSpPr>
            <a:spLocks noGrp="1"/>
          </p:cNvSpPr>
          <p:nvPr>
            <p:ph type="body" sz="quarter" idx="24" hasCustomPrompt="1"/>
          </p:nvPr>
        </p:nvSpPr>
        <p:spPr>
          <a:xfrm>
            <a:off x="3232554" y="4376263"/>
            <a:ext cx="2678893" cy="12311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21" name="Text Placeholder 11"/>
          <p:cNvSpPr>
            <a:spLocks noGrp="1"/>
          </p:cNvSpPr>
          <p:nvPr>
            <p:ph type="body" sz="quarter" idx="36"/>
          </p:nvPr>
        </p:nvSpPr>
        <p:spPr>
          <a:xfrm>
            <a:off x="252413" y="230187"/>
            <a:ext cx="8647112" cy="369332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37"/>
          </p:nvPr>
        </p:nvSpPr>
        <p:spPr>
          <a:xfrm>
            <a:off x="252413" y="683366"/>
            <a:ext cx="8647112" cy="253916"/>
          </a:xfrm>
        </p:spPr>
        <p:txBody>
          <a:bodyPr>
            <a:noAutofit/>
          </a:bodyPr>
          <a:lstStyle>
            <a:lvl1pPr marL="358762" indent="-342888">
              <a:buFontTx/>
              <a:buNone/>
              <a:defRPr sz="1600" baseline="0">
                <a:solidFill>
                  <a:schemeClr val="accent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68228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1"/>
            <a:ext cx="9144000" cy="127614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2"/>
          </p:nvPr>
        </p:nvSpPr>
        <p:spPr>
          <a:xfrm>
            <a:off x="252413" y="1735871"/>
            <a:ext cx="8639175" cy="2644043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22" name="Rectangle 21"/>
          <p:cNvSpPr/>
          <p:nvPr userDrawn="1"/>
        </p:nvSpPr>
        <p:spPr>
          <a:xfrm>
            <a:off x="0" y="1105320"/>
            <a:ext cx="9144000" cy="371789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en-US"/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33"/>
          </p:nvPr>
        </p:nvSpPr>
        <p:spPr>
          <a:xfrm>
            <a:off x="252413" y="230187"/>
            <a:ext cx="8647112" cy="369332"/>
          </a:xfr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34"/>
          </p:nvPr>
        </p:nvSpPr>
        <p:spPr>
          <a:xfrm>
            <a:off x="252413" y="683366"/>
            <a:ext cx="8647112" cy="253916"/>
          </a:xfrm>
        </p:spPr>
        <p:txBody>
          <a:bodyPr>
            <a:noAutofit/>
          </a:bodyPr>
          <a:lstStyle>
            <a:lvl1pPr marL="358762" indent="-342888">
              <a:buFontTx/>
              <a:buNone/>
              <a:defRPr sz="1600">
                <a:solidFill>
                  <a:schemeClr val="bg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67831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24931708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Tit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9144000" cy="2908710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52000" tIns="0" rIns="0" bIns="252000" anchor="b" anchorCtr="0"/>
          <a:lstStyle>
            <a:lvl1pPr algn="l">
              <a:defRPr sz="24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900386"/>
            <a:ext cx="9144000" cy="373063"/>
          </a:xfrm>
          <a:prstGeom prst="rect">
            <a:avLst/>
          </a:prstGeom>
          <a:solidFill>
            <a:schemeClr val="tx2"/>
          </a:solidFill>
        </p:spPr>
        <p:txBody>
          <a:bodyPr lIns="252000" tIns="0" rIns="0" bIns="0" anchor="ctr" anchorCtr="0"/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Optional Subtitle</a:t>
            </a:r>
          </a:p>
        </p:txBody>
      </p:sp>
      <p:pic>
        <p:nvPicPr>
          <p:cNvPr id="11" name="Picture 10" descr="schneider_LIO_Life-Green_RGB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01" y="4509591"/>
            <a:ext cx="1922297" cy="530004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</p:spTree>
    <p:extLst>
      <p:ext uri="{BB962C8B-B14F-4D97-AF65-F5344CB8AC3E}">
        <p14:creationId xmlns:p14="http://schemas.microsoft.com/office/powerpoint/2010/main" val="7161749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17" name="Text Placeholder 13"/>
          <p:cNvSpPr txBox="1">
            <a:spLocks/>
          </p:cNvSpPr>
          <p:nvPr userDrawn="1"/>
        </p:nvSpPr>
        <p:spPr>
          <a:xfrm>
            <a:off x="165786" y="389409"/>
            <a:ext cx="8647112" cy="253916"/>
          </a:xfrm>
          <a:prstGeom prst="rect">
            <a:avLst/>
          </a:prstGeom>
        </p:spPr>
        <p:txBody>
          <a:bodyPr/>
          <a:lstStyle>
            <a:lvl1pPr marL="358762" indent="-342888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Tx/>
              <a:buNone/>
              <a:defRPr sz="16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7973" indent="-228592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87354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3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68323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939767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8394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/ Image Option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8E8F93">
              <a:alpha val="20000"/>
            </a:srgbClr>
          </a:solidFill>
        </p:spPr>
        <p:txBody>
          <a:bodyPr/>
          <a:lstStyle>
            <a:lvl1pPr marL="0" indent="0">
              <a:buNone/>
              <a:defRPr sz="105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0" y="2041071"/>
            <a:ext cx="9144000" cy="867640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252000" tIns="0" rIns="0" bIns="0" anchor="ctr" anchorCtr="0"/>
          <a:lstStyle>
            <a:lvl1pPr algn="l">
              <a:defRPr sz="2400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900386"/>
            <a:ext cx="9144000" cy="373063"/>
          </a:xfrm>
          <a:prstGeom prst="rect">
            <a:avLst/>
          </a:prstGeom>
          <a:solidFill>
            <a:schemeClr val="tx2"/>
          </a:solidFill>
        </p:spPr>
        <p:txBody>
          <a:bodyPr lIns="252000" tIns="0" rIns="0" bIns="0" anchor="ctr" anchorCtr="0"/>
          <a:lstStyle>
            <a:lvl1pPr marL="0" indent="0"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Optional Subtitle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8" name="Picture 7" descr="schneider_LIO_Life-Green_RG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7034" y="4494996"/>
            <a:ext cx="2041798" cy="56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5400000">
            <a:off x="-310762" y="267086"/>
            <a:ext cx="5143498" cy="460932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ontent Placeholder 12"/>
          <p:cNvSpPr>
            <a:spLocks noGrp="1"/>
          </p:cNvSpPr>
          <p:nvPr>
            <p:ph sz="quarter" idx="11" hasCustomPrompt="1"/>
          </p:nvPr>
        </p:nvSpPr>
        <p:spPr>
          <a:xfrm>
            <a:off x="-31899" y="-2"/>
            <a:ext cx="4881491" cy="5143502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vert="horz" lIns="252000" tIns="252000" rIns="252000" bIns="252000"/>
          <a:lstStyle>
            <a:lvl1pPr marL="0" indent="0">
              <a:buNone/>
              <a:defRPr sz="2400" baseline="0">
                <a:solidFill>
                  <a:schemeClr val="bg1"/>
                </a:solidFill>
              </a:defRPr>
            </a:lvl1pPr>
            <a:lvl2pPr marL="442913" indent="-265113">
              <a:buFont typeface="Arial"/>
              <a:buChar char="•"/>
              <a:defRPr sz="2000">
                <a:solidFill>
                  <a:schemeClr val="bg1"/>
                </a:solidFill>
              </a:defRPr>
            </a:lvl2pPr>
            <a:lvl3pPr marL="708025" indent="-228600">
              <a:buFont typeface="Lucida Grande"/>
              <a:buChar char="–"/>
              <a:defRPr sz="1800">
                <a:solidFill>
                  <a:schemeClr val="bg1"/>
                </a:solidFill>
              </a:defRPr>
            </a:lvl3pPr>
            <a:lvl4pPr marL="976313" indent="-228600">
              <a:buFont typeface="Lucida Grande"/>
              <a:buChar char="–"/>
              <a:defRPr sz="1600">
                <a:solidFill>
                  <a:schemeClr val="bg1"/>
                </a:solidFill>
              </a:defRPr>
            </a:lvl4pPr>
            <a:lvl5pPr marL="1258888" indent="-231775" defTabSz="314325">
              <a:buFont typeface="Lucida Grande"/>
              <a:buChar char="–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 (edit text)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4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9" name="Picture 8" descr="schneider_LIO_Life-Green_RG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7034" y="4494996"/>
            <a:ext cx="2041798" cy="562953"/>
          </a:xfrm>
          <a:prstGeom prst="rect">
            <a:avLst/>
          </a:prstGeom>
        </p:spPr>
      </p:pic>
      <p:sp>
        <p:nvSpPr>
          <p:cNvPr id="10" name="Rechteck 7"/>
          <p:cNvSpPr/>
          <p:nvPr userDrawn="1"/>
        </p:nvSpPr>
        <p:spPr>
          <a:xfrm>
            <a:off x="5032059" y="274283"/>
            <a:ext cx="4572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>
            <a:normAutofit/>
          </a:bodyPr>
          <a:lstStyle/>
          <a:p>
            <a:pPr algn="ctr"/>
            <a:endParaRPr lang="en-US" sz="1300" b="1" dirty="0">
              <a:solidFill>
                <a:schemeClr val="accent1"/>
              </a:solidFill>
              <a:latin typeface="+mn-lt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1" name="Rechteck 8"/>
          <p:cNvSpPr/>
          <p:nvPr userDrawn="1"/>
        </p:nvSpPr>
        <p:spPr>
          <a:xfrm>
            <a:off x="5616268" y="274288"/>
            <a:ext cx="32004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/>
          <a:lstStyle/>
          <a:p>
            <a:endParaRPr lang="en-US" sz="1300" b="1" dirty="0">
              <a:solidFill>
                <a:schemeClr val="accent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2" name="Rechteck 10"/>
          <p:cNvSpPr/>
          <p:nvPr userDrawn="1"/>
        </p:nvSpPr>
        <p:spPr>
          <a:xfrm>
            <a:off x="5028791" y="785845"/>
            <a:ext cx="4572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>
            <a:normAutofit/>
          </a:bodyPr>
          <a:lstStyle/>
          <a:p>
            <a:pPr algn="ctr"/>
            <a:endParaRPr lang="en-US" sz="1300" b="1" dirty="0">
              <a:solidFill>
                <a:srgbClr val="626469"/>
              </a:solidFill>
              <a:latin typeface="+mn-lt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3" name="Rechteck 11"/>
          <p:cNvSpPr/>
          <p:nvPr userDrawn="1"/>
        </p:nvSpPr>
        <p:spPr>
          <a:xfrm>
            <a:off x="5624172" y="786836"/>
            <a:ext cx="3200400" cy="457200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/>
          <a:lstStyle/>
          <a:p>
            <a:pPr>
              <a:tabLst>
                <a:tab pos="358510" algn="l"/>
              </a:tabLst>
            </a:pPr>
            <a:endParaRPr lang="en-US" sz="1300" b="1" dirty="0">
              <a:solidFill>
                <a:schemeClr val="accent1"/>
              </a:solidFill>
              <a:latin typeface="+mn-lt"/>
              <a:cs typeface="Arial" pitchFamily="34" charset="0"/>
            </a:endParaRPr>
          </a:p>
        </p:txBody>
      </p:sp>
      <p:sp>
        <p:nvSpPr>
          <p:cNvPr id="31" name="Rechteck 10"/>
          <p:cNvSpPr/>
          <p:nvPr userDrawn="1"/>
        </p:nvSpPr>
        <p:spPr>
          <a:xfrm>
            <a:off x="5028791" y="1300195"/>
            <a:ext cx="4572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>
            <a:normAutofit/>
          </a:bodyPr>
          <a:lstStyle/>
          <a:p>
            <a:pPr algn="ctr"/>
            <a:endParaRPr lang="en-US" sz="1300" b="1" dirty="0">
              <a:solidFill>
                <a:srgbClr val="626469"/>
              </a:solidFill>
              <a:latin typeface="+mn-lt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32" name="Rechteck 11"/>
          <p:cNvSpPr/>
          <p:nvPr userDrawn="1"/>
        </p:nvSpPr>
        <p:spPr>
          <a:xfrm>
            <a:off x="5624172" y="1301186"/>
            <a:ext cx="3200400" cy="457200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/>
          <a:lstStyle/>
          <a:p>
            <a:pPr>
              <a:tabLst>
                <a:tab pos="358510" algn="l"/>
              </a:tabLst>
            </a:pPr>
            <a:endParaRPr lang="en-US" sz="1300" b="1" dirty="0">
              <a:solidFill>
                <a:schemeClr val="accent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5" name="Rechteck 10"/>
          <p:cNvSpPr/>
          <p:nvPr userDrawn="1"/>
        </p:nvSpPr>
        <p:spPr>
          <a:xfrm>
            <a:off x="5028791" y="1814545"/>
            <a:ext cx="4572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>
            <a:normAutofit/>
          </a:bodyPr>
          <a:lstStyle/>
          <a:p>
            <a:pPr algn="ctr"/>
            <a:endParaRPr lang="en-US" sz="1300" b="1" dirty="0">
              <a:solidFill>
                <a:srgbClr val="626469"/>
              </a:solidFill>
              <a:latin typeface="+mn-lt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46" name="Rechteck 11"/>
          <p:cNvSpPr/>
          <p:nvPr userDrawn="1"/>
        </p:nvSpPr>
        <p:spPr>
          <a:xfrm>
            <a:off x="5624172" y="1815536"/>
            <a:ext cx="3200400" cy="457200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/>
          <a:lstStyle/>
          <a:p>
            <a:pPr>
              <a:tabLst>
                <a:tab pos="358510" algn="l"/>
              </a:tabLst>
            </a:pPr>
            <a:endParaRPr lang="en-US" sz="1300" b="1" dirty="0">
              <a:solidFill>
                <a:schemeClr val="accent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7" name="Rechteck 10"/>
          <p:cNvSpPr/>
          <p:nvPr userDrawn="1"/>
        </p:nvSpPr>
        <p:spPr>
          <a:xfrm>
            <a:off x="5028791" y="2328895"/>
            <a:ext cx="4572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>
            <a:normAutofit/>
          </a:bodyPr>
          <a:lstStyle/>
          <a:p>
            <a:pPr algn="ctr"/>
            <a:endParaRPr lang="en-US" sz="1300" b="1" dirty="0">
              <a:solidFill>
                <a:srgbClr val="626469"/>
              </a:solidFill>
              <a:latin typeface="+mn-lt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48" name="Rechteck 11"/>
          <p:cNvSpPr/>
          <p:nvPr userDrawn="1"/>
        </p:nvSpPr>
        <p:spPr>
          <a:xfrm>
            <a:off x="5624172" y="2329886"/>
            <a:ext cx="3200400" cy="457200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/>
          <a:lstStyle/>
          <a:p>
            <a:pPr>
              <a:tabLst>
                <a:tab pos="358510" algn="l"/>
              </a:tabLst>
            </a:pPr>
            <a:endParaRPr lang="en-US" sz="1300" b="1" dirty="0">
              <a:solidFill>
                <a:schemeClr val="accent1"/>
              </a:solidFill>
              <a:latin typeface="+mn-lt"/>
              <a:cs typeface="Arial" pitchFamily="34" charset="0"/>
            </a:endParaRPr>
          </a:p>
        </p:txBody>
      </p:sp>
      <p:sp>
        <p:nvSpPr>
          <p:cNvPr id="49" name="Rechteck 10"/>
          <p:cNvSpPr/>
          <p:nvPr userDrawn="1"/>
        </p:nvSpPr>
        <p:spPr>
          <a:xfrm>
            <a:off x="5028791" y="2862295"/>
            <a:ext cx="4572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>
            <a:normAutofit/>
          </a:bodyPr>
          <a:lstStyle/>
          <a:p>
            <a:pPr algn="ctr"/>
            <a:endParaRPr lang="en-US" sz="1300" b="1" dirty="0">
              <a:solidFill>
                <a:srgbClr val="626469"/>
              </a:solidFill>
              <a:latin typeface="+mn-lt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50" name="Rechteck 11"/>
          <p:cNvSpPr/>
          <p:nvPr userDrawn="1"/>
        </p:nvSpPr>
        <p:spPr>
          <a:xfrm>
            <a:off x="5624172" y="2863286"/>
            <a:ext cx="3200400" cy="457200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/>
          <a:lstStyle/>
          <a:p>
            <a:pPr>
              <a:tabLst>
                <a:tab pos="358510" algn="l"/>
              </a:tabLst>
            </a:pPr>
            <a:endParaRPr lang="en-US" sz="1300" b="1" dirty="0">
              <a:solidFill>
                <a:schemeClr val="accent1"/>
              </a:solidFill>
              <a:latin typeface="+mn-lt"/>
              <a:cs typeface="Arial" pitchFamily="34" charset="0"/>
            </a:endParaRPr>
          </a:p>
        </p:txBody>
      </p:sp>
      <p:sp>
        <p:nvSpPr>
          <p:cNvPr id="51" name="Rechteck 10"/>
          <p:cNvSpPr/>
          <p:nvPr userDrawn="1"/>
        </p:nvSpPr>
        <p:spPr>
          <a:xfrm>
            <a:off x="5028791" y="3395695"/>
            <a:ext cx="4572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>
            <a:normAutofit/>
          </a:bodyPr>
          <a:lstStyle/>
          <a:p>
            <a:pPr algn="ctr"/>
            <a:endParaRPr lang="en-US" sz="1300" b="1" dirty="0">
              <a:solidFill>
                <a:srgbClr val="626469"/>
              </a:solidFill>
              <a:latin typeface="+mn-lt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52" name="Rechteck 11"/>
          <p:cNvSpPr/>
          <p:nvPr userDrawn="1"/>
        </p:nvSpPr>
        <p:spPr>
          <a:xfrm>
            <a:off x="5624172" y="3396686"/>
            <a:ext cx="3200400" cy="457200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/>
          <a:lstStyle/>
          <a:p>
            <a:pPr>
              <a:tabLst>
                <a:tab pos="358510" algn="l"/>
              </a:tabLst>
            </a:pPr>
            <a:endParaRPr lang="en-US" sz="1300" b="1" dirty="0">
              <a:solidFill>
                <a:schemeClr val="accent1"/>
              </a:solidFill>
              <a:latin typeface="+mn-lt"/>
              <a:cs typeface="Arial" pitchFamily="34" charset="0"/>
            </a:endParaRPr>
          </a:p>
        </p:txBody>
      </p:sp>
      <p:sp>
        <p:nvSpPr>
          <p:cNvPr id="55" name="Rechteck 10"/>
          <p:cNvSpPr/>
          <p:nvPr userDrawn="1"/>
        </p:nvSpPr>
        <p:spPr>
          <a:xfrm>
            <a:off x="5028791" y="3919570"/>
            <a:ext cx="457200" cy="457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>
            <a:normAutofit/>
          </a:bodyPr>
          <a:lstStyle/>
          <a:p>
            <a:pPr algn="ctr"/>
            <a:endParaRPr lang="en-US" sz="1300" b="1" dirty="0">
              <a:solidFill>
                <a:srgbClr val="626469"/>
              </a:solidFill>
              <a:latin typeface="+mn-lt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56" name="Rechteck 11"/>
          <p:cNvSpPr/>
          <p:nvPr userDrawn="1"/>
        </p:nvSpPr>
        <p:spPr>
          <a:xfrm>
            <a:off x="5624172" y="3920561"/>
            <a:ext cx="3200400" cy="457200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00" tIns="46101" rIns="92200" bIns="46101" rtlCol="0" anchor="ctr"/>
          <a:lstStyle/>
          <a:p>
            <a:pPr>
              <a:tabLst>
                <a:tab pos="358510" algn="l"/>
              </a:tabLst>
            </a:pPr>
            <a:endParaRPr lang="en-US" sz="1300" b="1" dirty="0">
              <a:solidFill>
                <a:schemeClr val="accent1"/>
              </a:solidFill>
              <a:latin typeface="+mn-lt"/>
              <a:cs typeface="Arial" pitchFamily="34" charset="0"/>
            </a:endParaRPr>
          </a:p>
        </p:txBody>
      </p:sp>
      <p:sp>
        <p:nvSpPr>
          <p:cNvPr id="23" name="Text Placeholder 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629632" y="395785"/>
            <a:ext cx="3145878" cy="20836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13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Edit text</a:t>
            </a:r>
          </a:p>
        </p:txBody>
      </p:sp>
      <p:sp>
        <p:nvSpPr>
          <p:cNvPr id="25" name="Text Placeholder 4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5631904" y="889385"/>
            <a:ext cx="3145878" cy="20836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13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Edit text</a:t>
            </a:r>
          </a:p>
        </p:txBody>
      </p:sp>
      <p:sp>
        <p:nvSpPr>
          <p:cNvPr id="28" name="Text Placeholder 4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5620528" y="1423929"/>
            <a:ext cx="3145878" cy="20836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13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Edit text</a:t>
            </a:r>
          </a:p>
        </p:txBody>
      </p:sp>
      <p:sp>
        <p:nvSpPr>
          <p:cNvPr id="30" name="Text Placeholder 4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5618256" y="1940281"/>
            <a:ext cx="3145878" cy="20836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13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Edit text</a:t>
            </a:r>
          </a:p>
        </p:txBody>
      </p:sp>
      <p:sp>
        <p:nvSpPr>
          <p:cNvPr id="34" name="Text Placeholder 4"/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5620528" y="2433881"/>
            <a:ext cx="3145878" cy="20836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13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Edit text</a:t>
            </a:r>
          </a:p>
        </p:txBody>
      </p:sp>
      <p:sp>
        <p:nvSpPr>
          <p:cNvPr id="36" name="Text Placeholder 4"/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5609152" y="2968425"/>
            <a:ext cx="3145878" cy="20836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13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Edit text</a:t>
            </a:r>
          </a:p>
        </p:txBody>
      </p:sp>
      <p:sp>
        <p:nvSpPr>
          <p:cNvPr id="38" name="Text Placeholder 4"/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622800" y="3500697"/>
            <a:ext cx="3145878" cy="20836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13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Edit text</a:t>
            </a:r>
          </a:p>
        </p:txBody>
      </p:sp>
      <p:sp>
        <p:nvSpPr>
          <p:cNvPr id="40" name="Text Placeholder 4"/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611424" y="4035241"/>
            <a:ext cx="3145878" cy="208365"/>
          </a:xfrm>
          <a:prstGeom prst="rect">
            <a:avLst/>
          </a:prstGeom>
        </p:spPr>
        <p:txBody>
          <a:bodyPr anchor="ctr"/>
          <a:lstStyle>
            <a:lvl1pPr>
              <a:buNone/>
              <a:defRPr sz="13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Edit text</a:t>
            </a:r>
          </a:p>
        </p:txBody>
      </p:sp>
      <p:sp>
        <p:nvSpPr>
          <p:cNvPr id="42" name="ZoneTexte 41"/>
          <p:cNvSpPr txBox="1"/>
          <p:nvPr userDrawn="1"/>
        </p:nvSpPr>
        <p:spPr>
          <a:xfrm>
            <a:off x="4986339" y="356689"/>
            <a:ext cx="548640" cy="292388"/>
          </a:xfrm>
          <a:prstGeom prst="rect">
            <a:avLst/>
          </a:prstGeom>
        </p:spPr>
        <p:txBody>
          <a:bodyPr anchor="ctr"/>
          <a:lstStyle>
            <a:lvl1pPr marL="342888" indent="-342888" algn="ctr">
              <a:spcBef>
                <a:spcPct val="20000"/>
              </a:spcBef>
              <a:buFont typeface="Arial"/>
              <a:buNone/>
              <a:defRPr sz="1300" b="1">
                <a:solidFill>
                  <a:schemeClr val="accent1"/>
                </a:solidFill>
              </a:defRPr>
            </a:lvl1pPr>
            <a:lvl2pPr marL="742924" indent="-285740">
              <a:spcBef>
                <a:spcPct val="20000"/>
              </a:spcBef>
              <a:buFont typeface="Arial"/>
              <a:buChar char="–"/>
              <a:defRPr sz="2800"/>
            </a:lvl2pPr>
            <a:lvl3pPr marL="1142960" indent="-228592">
              <a:spcBef>
                <a:spcPct val="20000"/>
              </a:spcBef>
              <a:buFont typeface="Arial"/>
              <a:buChar char="•"/>
              <a:defRPr sz="2400"/>
            </a:lvl3pPr>
            <a:lvl4pPr marL="1600144" indent="-228592">
              <a:spcBef>
                <a:spcPct val="20000"/>
              </a:spcBef>
              <a:buFont typeface="Arial"/>
              <a:buChar char="–"/>
              <a:defRPr sz="2000"/>
            </a:lvl4pPr>
            <a:lvl5pPr marL="2057328" indent="-228592">
              <a:spcBef>
                <a:spcPct val="20000"/>
              </a:spcBef>
              <a:buFont typeface="Arial"/>
              <a:buChar char="»"/>
              <a:defRPr sz="2000"/>
            </a:lvl5pPr>
            <a:lvl6pPr marL="2514511" indent="-228592">
              <a:spcBef>
                <a:spcPct val="20000"/>
              </a:spcBef>
              <a:buFont typeface="Arial"/>
              <a:buChar char="•"/>
              <a:defRPr sz="2000"/>
            </a:lvl6pPr>
            <a:lvl7pPr marL="2971695" indent="-228592">
              <a:spcBef>
                <a:spcPct val="20000"/>
              </a:spcBef>
              <a:buFont typeface="Arial"/>
              <a:buChar char="•"/>
              <a:defRPr sz="2000"/>
            </a:lvl7pPr>
            <a:lvl8pPr marL="3428879" indent="-228592">
              <a:spcBef>
                <a:spcPct val="20000"/>
              </a:spcBef>
              <a:buFont typeface="Arial"/>
              <a:buChar char="•"/>
              <a:defRPr sz="2000"/>
            </a:lvl8pPr>
            <a:lvl9pPr marL="3886063" indent="-228592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43" name="ZoneTexte 42"/>
          <p:cNvSpPr txBox="1"/>
          <p:nvPr userDrawn="1"/>
        </p:nvSpPr>
        <p:spPr>
          <a:xfrm>
            <a:off x="4986339" y="851989"/>
            <a:ext cx="548640" cy="292388"/>
          </a:xfrm>
          <a:prstGeom prst="rect">
            <a:avLst/>
          </a:prstGeom>
        </p:spPr>
        <p:txBody>
          <a:bodyPr anchor="ctr"/>
          <a:lstStyle>
            <a:lvl1pPr marL="342888" indent="-342888" algn="ctr">
              <a:spcBef>
                <a:spcPct val="20000"/>
              </a:spcBef>
              <a:buFont typeface="Arial"/>
              <a:buNone/>
              <a:defRPr sz="1300" b="1">
                <a:solidFill>
                  <a:schemeClr val="accent1"/>
                </a:solidFill>
              </a:defRPr>
            </a:lvl1pPr>
            <a:lvl2pPr marL="742924" indent="-285740">
              <a:spcBef>
                <a:spcPct val="20000"/>
              </a:spcBef>
              <a:buFont typeface="Arial"/>
              <a:buChar char="–"/>
              <a:defRPr sz="2800"/>
            </a:lvl2pPr>
            <a:lvl3pPr marL="1142960" indent="-228592">
              <a:spcBef>
                <a:spcPct val="20000"/>
              </a:spcBef>
              <a:buFont typeface="Arial"/>
              <a:buChar char="•"/>
              <a:defRPr sz="2400"/>
            </a:lvl3pPr>
            <a:lvl4pPr marL="1600144" indent="-228592">
              <a:spcBef>
                <a:spcPct val="20000"/>
              </a:spcBef>
              <a:buFont typeface="Arial"/>
              <a:buChar char="–"/>
              <a:defRPr sz="2000"/>
            </a:lvl4pPr>
            <a:lvl5pPr marL="2057328" indent="-228592">
              <a:spcBef>
                <a:spcPct val="20000"/>
              </a:spcBef>
              <a:buFont typeface="Arial"/>
              <a:buChar char="»"/>
              <a:defRPr sz="2000"/>
            </a:lvl5pPr>
            <a:lvl6pPr marL="2514511" indent="-228592">
              <a:spcBef>
                <a:spcPct val="20000"/>
              </a:spcBef>
              <a:buFont typeface="Arial"/>
              <a:buChar char="•"/>
              <a:defRPr sz="2000"/>
            </a:lvl6pPr>
            <a:lvl7pPr marL="2971695" indent="-228592">
              <a:spcBef>
                <a:spcPct val="20000"/>
              </a:spcBef>
              <a:buFont typeface="Arial"/>
              <a:buChar char="•"/>
              <a:defRPr sz="2000"/>
            </a:lvl7pPr>
            <a:lvl8pPr marL="3428879" indent="-228592">
              <a:spcBef>
                <a:spcPct val="20000"/>
              </a:spcBef>
              <a:buFont typeface="Arial"/>
              <a:buChar char="•"/>
              <a:defRPr sz="2000"/>
            </a:lvl8pPr>
            <a:lvl9pPr marL="3886063" indent="-228592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lvl="0"/>
            <a:r>
              <a:rPr lang="fr-FR" dirty="0"/>
              <a:t>2</a:t>
            </a:r>
          </a:p>
        </p:txBody>
      </p:sp>
      <p:sp>
        <p:nvSpPr>
          <p:cNvPr id="44" name="ZoneTexte 43"/>
          <p:cNvSpPr txBox="1"/>
          <p:nvPr userDrawn="1"/>
        </p:nvSpPr>
        <p:spPr>
          <a:xfrm>
            <a:off x="4986339" y="1401651"/>
            <a:ext cx="548640" cy="292388"/>
          </a:xfrm>
          <a:prstGeom prst="rect">
            <a:avLst/>
          </a:prstGeom>
        </p:spPr>
        <p:txBody>
          <a:bodyPr anchor="ctr"/>
          <a:lstStyle>
            <a:lvl1pPr marL="342888" indent="-342888" algn="ctr">
              <a:spcBef>
                <a:spcPct val="20000"/>
              </a:spcBef>
              <a:buFont typeface="Arial"/>
              <a:buNone/>
              <a:defRPr sz="1300" b="1">
                <a:solidFill>
                  <a:schemeClr val="accent1"/>
                </a:solidFill>
              </a:defRPr>
            </a:lvl1pPr>
            <a:lvl2pPr marL="742924" indent="-285740">
              <a:spcBef>
                <a:spcPct val="20000"/>
              </a:spcBef>
              <a:buFont typeface="Arial"/>
              <a:buChar char="–"/>
              <a:defRPr sz="2800"/>
            </a:lvl2pPr>
            <a:lvl3pPr marL="1142960" indent="-228592">
              <a:spcBef>
                <a:spcPct val="20000"/>
              </a:spcBef>
              <a:buFont typeface="Arial"/>
              <a:buChar char="•"/>
              <a:defRPr sz="2400"/>
            </a:lvl3pPr>
            <a:lvl4pPr marL="1600144" indent="-228592">
              <a:spcBef>
                <a:spcPct val="20000"/>
              </a:spcBef>
              <a:buFont typeface="Arial"/>
              <a:buChar char="–"/>
              <a:defRPr sz="2000"/>
            </a:lvl4pPr>
            <a:lvl5pPr marL="2057328" indent="-228592">
              <a:spcBef>
                <a:spcPct val="20000"/>
              </a:spcBef>
              <a:buFont typeface="Arial"/>
              <a:buChar char="»"/>
              <a:defRPr sz="2000"/>
            </a:lvl5pPr>
            <a:lvl6pPr marL="2514511" indent="-228592">
              <a:spcBef>
                <a:spcPct val="20000"/>
              </a:spcBef>
              <a:buFont typeface="Arial"/>
              <a:buChar char="•"/>
              <a:defRPr sz="2000"/>
            </a:lvl6pPr>
            <a:lvl7pPr marL="2971695" indent="-228592">
              <a:spcBef>
                <a:spcPct val="20000"/>
              </a:spcBef>
              <a:buFont typeface="Arial"/>
              <a:buChar char="•"/>
              <a:defRPr sz="2000"/>
            </a:lvl7pPr>
            <a:lvl8pPr marL="3428879" indent="-228592">
              <a:spcBef>
                <a:spcPct val="20000"/>
              </a:spcBef>
              <a:buFont typeface="Arial"/>
              <a:buChar char="•"/>
              <a:defRPr sz="2000"/>
            </a:lvl8pPr>
            <a:lvl9pPr marL="3886063" indent="-228592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lvl="0"/>
            <a:r>
              <a:rPr lang="fr-FR" dirty="0"/>
              <a:t>3</a:t>
            </a:r>
          </a:p>
        </p:txBody>
      </p:sp>
      <p:sp>
        <p:nvSpPr>
          <p:cNvPr id="53" name="ZoneTexte 52"/>
          <p:cNvSpPr txBox="1"/>
          <p:nvPr userDrawn="1"/>
        </p:nvSpPr>
        <p:spPr>
          <a:xfrm>
            <a:off x="4986339" y="1896951"/>
            <a:ext cx="548640" cy="292388"/>
          </a:xfrm>
          <a:prstGeom prst="rect">
            <a:avLst/>
          </a:prstGeom>
        </p:spPr>
        <p:txBody>
          <a:bodyPr anchor="ctr"/>
          <a:lstStyle>
            <a:lvl1pPr marL="342888" indent="-342888" algn="ctr">
              <a:spcBef>
                <a:spcPct val="20000"/>
              </a:spcBef>
              <a:buFont typeface="Arial"/>
              <a:buNone/>
              <a:defRPr sz="1300" b="1">
                <a:solidFill>
                  <a:schemeClr val="accent1"/>
                </a:solidFill>
              </a:defRPr>
            </a:lvl1pPr>
            <a:lvl2pPr marL="742924" indent="-285740">
              <a:spcBef>
                <a:spcPct val="20000"/>
              </a:spcBef>
              <a:buFont typeface="Arial"/>
              <a:buChar char="–"/>
              <a:defRPr sz="2800"/>
            </a:lvl2pPr>
            <a:lvl3pPr marL="1142960" indent="-228592">
              <a:spcBef>
                <a:spcPct val="20000"/>
              </a:spcBef>
              <a:buFont typeface="Arial"/>
              <a:buChar char="•"/>
              <a:defRPr sz="2400"/>
            </a:lvl3pPr>
            <a:lvl4pPr marL="1600144" indent="-228592">
              <a:spcBef>
                <a:spcPct val="20000"/>
              </a:spcBef>
              <a:buFont typeface="Arial"/>
              <a:buChar char="–"/>
              <a:defRPr sz="2000"/>
            </a:lvl4pPr>
            <a:lvl5pPr marL="2057328" indent="-228592">
              <a:spcBef>
                <a:spcPct val="20000"/>
              </a:spcBef>
              <a:buFont typeface="Arial"/>
              <a:buChar char="»"/>
              <a:defRPr sz="2000"/>
            </a:lvl5pPr>
            <a:lvl6pPr marL="2514511" indent="-228592">
              <a:spcBef>
                <a:spcPct val="20000"/>
              </a:spcBef>
              <a:buFont typeface="Arial"/>
              <a:buChar char="•"/>
              <a:defRPr sz="2000"/>
            </a:lvl6pPr>
            <a:lvl7pPr marL="2971695" indent="-228592">
              <a:spcBef>
                <a:spcPct val="20000"/>
              </a:spcBef>
              <a:buFont typeface="Arial"/>
              <a:buChar char="•"/>
              <a:defRPr sz="2000"/>
            </a:lvl7pPr>
            <a:lvl8pPr marL="3428879" indent="-228592">
              <a:spcBef>
                <a:spcPct val="20000"/>
              </a:spcBef>
              <a:buFont typeface="Arial"/>
              <a:buChar char="•"/>
              <a:defRPr sz="2000"/>
            </a:lvl8pPr>
            <a:lvl9pPr marL="3886063" indent="-228592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lvl="0"/>
            <a:r>
              <a:rPr lang="fr-FR" dirty="0"/>
              <a:t>4</a:t>
            </a:r>
          </a:p>
        </p:txBody>
      </p:sp>
      <p:sp>
        <p:nvSpPr>
          <p:cNvPr id="54" name="ZoneTexte 53"/>
          <p:cNvSpPr txBox="1"/>
          <p:nvPr userDrawn="1"/>
        </p:nvSpPr>
        <p:spPr>
          <a:xfrm>
            <a:off x="4986339" y="2441259"/>
            <a:ext cx="548640" cy="292388"/>
          </a:xfrm>
          <a:prstGeom prst="rect">
            <a:avLst/>
          </a:prstGeom>
        </p:spPr>
        <p:txBody>
          <a:bodyPr anchor="ctr"/>
          <a:lstStyle>
            <a:lvl1pPr marL="342888" indent="-342888" algn="ctr">
              <a:spcBef>
                <a:spcPct val="20000"/>
              </a:spcBef>
              <a:buFont typeface="Arial"/>
              <a:buNone/>
              <a:defRPr sz="1300" b="1">
                <a:solidFill>
                  <a:schemeClr val="accent1"/>
                </a:solidFill>
              </a:defRPr>
            </a:lvl1pPr>
            <a:lvl2pPr marL="742924" indent="-285740">
              <a:spcBef>
                <a:spcPct val="20000"/>
              </a:spcBef>
              <a:buFont typeface="Arial"/>
              <a:buChar char="–"/>
              <a:defRPr sz="2800"/>
            </a:lvl2pPr>
            <a:lvl3pPr marL="1142960" indent="-228592">
              <a:spcBef>
                <a:spcPct val="20000"/>
              </a:spcBef>
              <a:buFont typeface="Arial"/>
              <a:buChar char="•"/>
              <a:defRPr sz="2400"/>
            </a:lvl3pPr>
            <a:lvl4pPr marL="1600144" indent="-228592">
              <a:spcBef>
                <a:spcPct val="20000"/>
              </a:spcBef>
              <a:buFont typeface="Arial"/>
              <a:buChar char="–"/>
              <a:defRPr sz="2000"/>
            </a:lvl4pPr>
            <a:lvl5pPr marL="2057328" indent="-228592">
              <a:spcBef>
                <a:spcPct val="20000"/>
              </a:spcBef>
              <a:buFont typeface="Arial"/>
              <a:buChar char="»"/>
              <a:defRPr sz="2000"/>
            </a:lvl5pPr>
            <a:lvl6pPr marL="2514511" indent="-228592">
              <a:spcBef>
                <a:spcPct val="20000"/>
              </a:spcBef>
              <a:buFont typeface="Arial"/>
              <a:buChar char="•"/>
              <a:defRPr sz="2000"/>
            </a:lvl6pPr>
            <a:lvl7pPr marL="2971695" indent="-228592">
              <a:spcBef>
                <a:spcPct val="20000"/>
              </a:spcBef>
              <a:buFont typeface="Arial"/>
              <a:buChar char="•"/>
              <a:defRPr sz="2000"/>
            </a:lvl7pPr>
            <a:lvl8pPr marL="3428879" indent="-228592">
              <a:spcBef>
                <a:spcPct val="20000"/>
              </a:spcBef>
              <a:buFont typeface="Arial"/>
              <a:buChar char="•"/>
              <a:defRPr sz="2000"/>
            </a:lvl8pPr>
            <a:lvl9pPr marL="3886063" indent="-228592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lvl="0"/>
            <a:r>
              <a:rPr lang="fr-FR" dirty="0"/>
              <a:t>5</a:t>
            </a:r>
          </a:p>
        </p:txBody>
      </p:sp>
      <p:sp>
        <p:nvSpPr>
          <p:cNvPr id="57" name="ZoneTexte 56"/>
          <p:cNvSpPr txBox="1"/>
          <p:nvPr userDrawn="1"/>
        </p:nvSpPr>
        <p:spPr>
          <a:xfrm>
            <a:off x="4986339" y="2936559"/>
            <a:ext cx="548640" cy="292388"/>
          </a:xfrm>
          <a:prstGeom prst="rect">
            <a:avLst/>
          </a:prstGeom>
        </p:spPr>
        <p:txBody>
          <a:bodyPr anchor="ctr"/>
          <a:lstStyle>
            <a:lvl1pPr marL="342888" indent="-342888" algn="ctr">
              <a:spcBef>
                <a:spcPct val="20000"/>
              </a:spcBef>
              <a:buFont typeface="Arial"/>
              <a:buNone/>
              <a:defRPr sz="1300" b="1">
                <a:solidFill>
                  <a:schemeClr val="accent1"/>
                </a:solidFill>
              </a:defRPr>
            </a:lvl1pPr>
            <a:lvl2pPr marL="742924" indent="-285740">
              <a:spcBef>
                <a:spcPct val="20000"/>
              </a:spcBef>
              <a:buFont typeface="Arial"/>
              <a:buChar char="–"/>
              <a:defRPr sz="2800"/>
            </a:lvl2pPr>
            <a:lvl3pPr marL="1142960" indent="-228592">
              <a:spcBef>
                <a:spcPct val="20000"/>
              </a:spcBef>
              <a:buFont typeface="Arial"/>
              <a:buChar char="•"/>
              <a:defRPr sz="2400"/>
            </a:lvl3pPr>
            <a:lvl4pPr marL="1600144" indent="-228592">
              <a:spcBef>
                <a:spcPct val="20000"/>
              </a:spcBef>
              <a:buFont typeface="Arial"/>
              <a:buChar char="–"/>
              <a:defRPr sz="2000"/>
            </a:lvl4pPr>
            <a:lvl5pPr marL="2057328" indent="-228592">
              <a:spcBef>
                <a:spcPct val="20000"/>
              </a:spcBef>
              <a:buFont typeface="Arial"/>
              <a:buChar char="»"/>
              <a:defRPr sz="2000"/>
            </a:lvl5pPr>
            <a:lvl6pPr marL="2514511" indent="-228592">
              <a:spcBef>
                <a:spcPct val="20000"/>
              </a:spcBef>
              <a:buFont typeface="Arial"/>
              <a:buChar char="•"/>
              <a:defRPr sz="2000"/>
            </a:lvl6pPr>
            <a:lvl7pPr marL="2971695" indent="-228592">
              <a:spcBef>
                <a:spcPct val="20000"/>
              </a:spcBef>
              <a:buFont typeface="Arial"/>
              <a:buChar char="•"/>
              <a:defRPr sz="2000"/>
            </a:lvl7pPr>
            <a:lvl8pPr marL="3428879" indent="-228592">
              <a:spcBef>
                <a:spcPct val="20000"/>
              </a:spcBef>
              <a:buFont typeface="Arial"/>
              <a:buChar char="•"/>
              <a:defRPr sz="2000"/>
            </a:lvl8pPr>
            <a:lvl9pPr marL="3886063" indent="-228592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lvl="0"/>
            <a:r>
              <a:rPr lang="fr-FR" dirty="0"/>
              <a:t>6</a:t>
            </a:r>
          </a:p>
        </p:txBody>
      </p:sp>
      <p:sp>
        <p:nvSpPr>
          <p:cNvPr id="58" name="ZoneTexte 57"/>
          <p:cNvSpPr txBox="1"/>
          <p:nvPr userDrawn="1"/>
        </p:nvSpPr>
        <p:spPr>
          <a:xfrm>
            <a:off x="4986339" y="3486221"/>
            <a:ext cx="548640" cy="292388"/>
          </a:xfrm>
          <a:prstGeom prst="rect">
            <a:avLst/>
          </a:prstGeom>
        </p:spPr>
        <p:txBody>
          <a:bodyPr anchor="ctr"/>
          <a:lstStyle>
            <a:lvl1pPr marL="342888" indent="-342888" algn="ctr">
              <a:spcBef>
                <a:spcPct val="20000"/>
              </a:spcBef>
              <a:buFont typeface="Arial"/>
              <a:buNone/>
              <a:defRPr sz="1300" b="1">
                <a:solidFill>
                  <a:schemeClr val="accent1"/>
                </a:solidFill>
              </a:defRPr>
            </a:lvl1pPr>
            <a:lvl2pPr marL="742924" indent="-285740">
              <a:spcBef>
                <a:spcPct val="20000"/>
              </a:spcBef>
              <a:buFont typeface="Arial"/>
              <a:buChar char="–"/>
              <a:defRPr sz="2800"/>
            </a:lvl2pPr>
            <a:lvl3pPr marL="1142960" indent="-228592">
              <a:spcBef>
                <a:spcPct val="20000"/>
              </a:spcBef>
              <a:buFont typeface="Arial"/>
              <a:buChar char="•"/>
              <a:defRPr sz="2400"/>
            </a:lvl3pPr>
            <a:lvl4pPr marL="1600144" indent="-228592">
              <a:spcBef>
                <a:spcPct val="20000"/>
              </a:spcBef>
              <a:buFont typeface="Arial"/>
              <a:buChar char="–"/>
              <a:defRPr sz="2000"/>
            </a:lvl4pPr>
            <a:lvl5pPr marL="2057328" indent="-228592">
              <a:spcBef>
                <a:spcPct val="20000"/>
              </a:spcBef>
              <a:buFont typeface="Arial"/>
              <a:buChar char="»"/>
              <a:defRPr sz="2000"/>
            </a:lvl5pPr>
            <a:lvl6pPr marL="2514511" indent="-228592">
              <a:spcBef>
                <a:spcPct val="20000"/>
              </a:spcBef>
              <a:buFont typeface="Arial"/>
              <a:buChar char="•"/>
              <a:defRPr sz="2000"/>
            </a:lvl6pPr>
            <a:lvl7pPr marL="2971695" indent="-228592">
              <a:spcBef>
                <a:spcPct val="20000"/>
              </a:spcBef>
              <a:buFont typeface="Arial"/>
              <a:buChar char="•"/>
              <a:defRPr sz="2000"/>
            </a:lvl7pPr>
            <a:lvl8pPr marL="3428879" indent="-228592">
              <a:spcBef>
                <a:spcPct val="20000"/>
              </a:spcBef>
              <a:buFont typeface="Arial"/>
              <a:buChar char="•"/>
              <a:defRPr sz="2000"/>
            </a:lvl8pPr>
            <a:lvl9pPr marL="3886063" indent="-228592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lvl="0"/>
            <a:r>
              <a:rPr lang="fr-FR" dirty="0"/>
              <a:t>7</a:t>
            </a:r>
          </a:p>
        </p:txBody>
      </p:sp>
      <p:sp>
        <p:nvSpPr>
          <p:cNvPr id="59" name="ZoneTexte 58"/>
          <p:cNvSpPr txBox="1"/>
          <p:nvPr userDrawn="1"/>
        </p:nvSpPr>
        <p:spPr>
          <a:xfrm>
            <a:off x="4986339" y="4004381"/>
            <a:ext cx="548640" cy="292388"/>
          </a:xfrm>
          <a:prstGeom prst="rect">
            <a:avLst/>
          </a:prstGeom>
        </p:spPr>
        <p:txBody>
          <a:bodyPr anchor="ctr"/>
          <a:lstStyle>
            <a:lvl1pPr marL="342888" indent="-342888" algn="ctr">
              <a:spcBef>
                <a:spcPct val="20000"/>
              </a:spcBef>
              <a:buFont typeface="Arial"/>
              <a:buNone/>
              <a:defRPr sz="1300" b="1">
                <a:solidFill>
                  <a:schemeClr val="accent1"/>
                </a:solidFill>
              </a:defRPr>
            </a:lvl1pPr>
            <a:lvl2pPr marL="742924" indent="-285740">
              <a:spcBef>
                <a:spcPct val="20000"/>
              </a:spcBef>
              <a:buFont typeface="Arial"/>
              <a:buChar char="–"/>
              <a:defRPr sz="2800"/>
            </a:lvl2pPr>
            <a:lvl3pPr marL="1142960" indent="-228592">
              <a:spcBef>
                <a:spcPct val="20000"/>
              </a:spcBef>
              <a:buFont typeface="Arial"/>
              <a:buChar char="•"/>
              <a:defRPr sz="2400"/>
            </a:lvl3pPr>
            <a:lvl4pPr marL="1600144" indent="-228592">
              <a:spcBef>
                <a:spcPct val="20000"/>
              </a:spcBef>
              <a:buFont typeface="Arial"/>
              <a:buChar char="–"/>
              <a:defRPr sz="2000"/>
            </a:lvl4pPr>
            <a:lvl5pPr marL="2057328" indent="-228592">
              <a:spcBef>
                <a:spcPct val="20000"/>
              </a:spcBef>
              <a:buFont typeface="Arial"/>
              <a:buChar char="»"/>
              <a:defRPr sz="2000"/>
            </a:lvl5pPr>
            <a:lvl6pPr marL="2514511" indent="-228592">
              <a:spcBef>
                <a:spcPct val="20000"/>
              </a:spcBef>
              <a:buFont typeface="Arial"/>
              <a:buChar char="•"/>
              <a:defRPr sz="2000"/>
            </a:lvl6pPr>
            <a:lvl7pPr marL="2971695" indent="-228592">
              <a:spcBef>
                <a:spcPct val="20000"/>
              </a:spcBef>
              <a:buFont typeface="Arial"/>
              <a:buChar char="•"/>
              <a:defRPr sz="2000"/>
            </a:lvl7pPr>
            <a:lvl8pPr marL="3428879" indent="-228592">
              <a:spcBef>
                <a:spcPct val="20000"/>
              </a:spcBef>
              <a:buFont typeface="Arial"/>
              <a:buChar char="•"/>
              <a:defRPr sz="2000"/>
            </a:lvl8pPr>
            <a:lvl9pPr marL="3886063" indent="-228592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lvl="0"/>
            <a:r>
              <a:rPr lang="fr-FR" dirty="0"/>
              <a:t>8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4986670" y="3859619"/>
            <a:ext cx="3976577" cy="637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9434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Mast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hneider_LIO_White_RGB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9124" y="1958662"/>
            <a:ext cx="3559382" cy="98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047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17" name="Text Placeholder 13"/>
          <p:cNvSpPr txBox="1">
            <a:spLocks/>
          </p:cNvSpPr>
          <p:nvPr userDrawn="1"/>
        </p:nvSpPr>
        <p:spPr>
          <a:xfrm>
            <a:off x="165786" y="389409"/>
            <a:ext cx="8647112" cy="253916"/>
          </a:xfrm>
          <a:prstGeom prst="rect">
            <a:avLst/>
          </a:prstGeom>
        </p:spPr>
        <p:txBody>
          <a:bodyPr/>
          <a:lstStyle>
            <a:lvl1pPr marL="358762" indent="-342888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Tx/>
              <a:buNone/>
              <a:defRPr sz="16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7973" indent="-228592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87354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3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68323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939767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29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17" name="Text Placeholder 13"/>
          <p:cNvSpPr txBox="1">
            <a:spLocks/>
          </p:cNvSpPr>
          <p:nvPr userDrawn="1"/>
        </p:nvSpPr>
        <p:spPr>
          <a:xfrm>
            <a:off x="165786" y="389409"/>
            <a:ext cx="8647112" cy="253916"/>
          </a:xfrm>
          <a:prstGeom prst="rect">
            <a:avLst/>
          </a:prstGeom>
        </p:spPr>
        <p:txBody>
          <a:bodyPr/>
          <a:lstStyle>
            <a:lvl1pPr marL="358762" indent="-342888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Tx/>
              <a:buNone/>
              <a:defRPr sz="16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7973" indent="-228592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87354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3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68323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939767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271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-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2414" y="4066302"/>
            <a:ext cx="5580061" cy="123111"/>
          </a:xfrm>
          <a:prstGeom prst="rect">
            <a:avLst/>
          </a:prstGeom>
        </p:spPr>
        <p:txBody>
          <a:bodyPr lIns="0" tIns="0" rIns="0" bIns="0" anchor="b" anchorCtr="0">
            <a:spAutoFit/>
          </a:bodyPr>
          <a:lstStyle>
            <a:lvl1pPr marL="15874" indent="0">
              <a:buNone/>
              <a:defRPr sz="800" baseline="0">
                <a:solidFill>
                  <a:srgbClr val="8E8F93"/>
                </a:solidFill>
              </a:defRPr>
            </a:lvl1pPr>
          </a:lstStyle>
          <a:p>
            <a:pPr lvl="0"/>
            <a:r>
              <a:rPr lang="en-US" dirty="0"/>
              <a:t>Optional description / context goes here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7"/>
          </p:nvPr>
        </p:nvSpPr>
        <p:spPr>
          <a:xfrm>
            <a:off x="252413" y="1203326"/>
            <a:ext cx="5580062" cy="271703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252413" y="230187"/>
            <a:ext cx="8647112" cy="369332"/>
          </a:xfrm>
        </p:spPr>
        <p:txBody>
          <a:bodyPr/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252413" y="683366"/>
            <a:ext cx="8647112" cy="253916"/>
          </a:xfrm>
        </p:spPr>
        <p:txBody>
          <a:bodyPr/>
          <a:lstStyle>
            <a:lvl1pPr marL="358762" indent="-342888">
              <a:buFontTx/>
              <a:buNone/>
              <a:defRPr sz="1600" baseline="0">
                <a:solidFill>
                  <a:schemeClr val="accent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1446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quarter" idx="31"/>
          </p:nvPr>
        </p:nvSpPr>
        <p:spPr>
          <a:xfrm>
            <a:off x="258055" y="1203325"/>
            <a:ext cx="8679570" cy="3176589"/>
          </a:xfrm>
        </p:spPr>
        <p:txBody>
          <a:bodyPr wrap="square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32"/>
          </p:nvPr>
        </p:nvSpPr>
        <p:spPr>
          <a:xfrm>
            <a:off x="252413" y="230187"/>
            <a:ext cx="8647112" cy="369332"/>
          </a:xfrm>
        </p:spPr>
        <p:txBody>
          <a:bodyPr/>
          <a:lstStyle>
            <a:lvl1pPr>
              <a:buFontTx/>
              <a:buNone/>
              <a:defRPr sz="2400">
                <a:solidFill>
                  <a:schemeClr val="tx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3"/>
          </p:nvPr>
        </p:nvSpPr>
        <p:spPr>
          <a:xfrm>
            <a:off x="252413" y="683366"/>
            <a:ext cx="8647112" cy="253916"/>
          </a:xfrm>
        </p:spPr>
        <p:txBody>
          <a:bodyPr/>
          <a:lstStyle>
            <a:lvl1pPr marL="358762" indent="-342888">
              <a:buFontTx/>
              <a:buNone/>
              <a:defRPr sz="1600" baseline="0">
                <a:solidFill>
                  <a:schemeClr val="accent1"/>
                </a:solidFill>
              </a:defRPr>
            </a:lvl1pPr>
            <a:lvl2pPr marL="407973" indent="-228592">
              <a:buFontTx/>
              <a:buNone/>
              <a:defRPr/>
            </a:lvl2pPr>
            <a:lvl3pPr marL="587354" indent="-228592">
              <a:buFontTx/>
              <a:buNone/>
              <a:defRPr/>
            </a:lvl3pPr>
            <a:lvl4pPr marL="768323" indent="-228592">
              <a:buFontTx/>
              <a:buNone/>
              <a:defRPr/>
            </a:lvl4pPr>
            <a:lvl5pPr marL="939767" indent="-228592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5342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4865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714" r:id="rId2"/>
    <p:sldLayoutId id="2147483715" r:id="rId3"/>
    <p:sldLayoutId id="2147483726" r:id="rId4"/>
    <p:sldLayoutId id="2147483725" r:id="rId5"/>
  </p:sldLayoutIdLst>
  <p:hf hdr="0" dt="0"/>
  <p:txStyles>
    <p:titleStyle>
      <a:lvl1pPr algn="ctr" defTabSz="45718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8" indent="-342888" algn="l" defTabSz="457184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24" indent="-285740" algn="l" defTabSz="457184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60" indent="-228592" algn="l" defTabSz="4571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44" indent="-228592" algn="l" defTabSz="457184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28" indent="-228592" algn="l" defTabSz="457184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11" indent="-228592" algn="l" defTabSz="4571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95" indent="-228592" algn="l" defTabSz="4571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79" indent="-228592" algn="l" defTabSz="4571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63" indent="-228592" algn="l" defTabSz="4571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4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7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2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6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19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3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7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71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20"/>
          <p:cNvSpPr txBox="1">
            <a:spLocks/>
          </p:cNvSpPr>
          <p:nvPr userDrawn="1"/>
        </p:nvSpPr>
        <p:spPr>
          <a:xfrm>
            <a:off x="0" y="3001"/>
            <a:ext cx="9144000" cy="430138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91437" tIns="45718" rIns="91437" bIns="45718"/>
          <a:lstStyle>
            <a:lvl1pPr marL="178299" indent="-236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None/>
              <a:defRPr sz="12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361938" indent="-182557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538144" indent="-17938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itchFamily="34" charset="0"/>
              <a:buChar char="‒"/>
              <a:defRPr sz="13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719113" indent="-17938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896906" indent="-185731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Char char="–"/>
              <a:defRPr sz="1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252413" y="57067"/>
            <a:ext cx="8673872" cy="2154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None/>
              <a:defRPr sz="14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184" indent="0" algn="ctr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367" indent="0" algn="ctr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552" indent="0" algn="ctr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736" indent="0" algn="ctr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None/>
              <a:defRPr sz="1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5919" indent="0" algn="ctr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None/>
              <a:defRPr sz="1000" kern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103" indent="0" algn="ctr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None/>
              <a:defRPr sz="9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287" indent="0" algn="ctr" defTabSz="457184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471" indent="0" algn="ctr" defTabSz="457184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EcoStruxure Power Design – Ecodial </a:t>
            </a:r>
          </a:p>
        </p:txBody>
      </p:sp>
      <p:pic>
        <p:nvPicPr>
          <p:cNvPr id="17" name="Picture 16" descr="schneider_LIO_Life-Green_RGB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7034" y="4494997"/>
            <a:ext cx="2041798" cy="562953"/>
          </a:xfrm>
          <a:prstGeom prst="rect">
            <a:avLst/>
          </a:prstGeom>
        </p:spPr>
      </p:pic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2822" y="433139"/>
            <a:ext cx="9144000" cy="24488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en-US" dirty="0"/>
          </a:p>
        </p:txBody>
      </p:sp>
      <p:sp>
        <p:nvSpPr>
          <p:cNvPr id="22" name="Text Placeholder 13"/>
          <p:cNvSpPr txBox="1">
            <a:spLocks/>
          </p:cNvSpPr>
          <p:nvPr userDrawn="1"/>
        </p:nvSpPr>
        <p:spPr>
          <a:xfrm>
            <a:off x="165786" y="389409"/>
            <a:ext cx="8647112" cy="253916"/>
          </a:xfrm>
          <a:prstGeom prst="rect">
            <a:avLst/>
          </a:prstGeom>
        </p:spPr>
        <p:txBody>
          <a:bodyPr/>
          <a:lstStyle>
            <a:lvl1pPr marL="358762" indent="-342888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Tx/>
              <a:buNone/>
              <a:defRPr sz="16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7973" indent="-228592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87354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3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68323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939767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613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</p:sldLayoutIdLst>
  <p:hf hdr="0" dt="0"/>
  <p:txStyles>
    <p:titleStyle>
      <a:lvl1pPr algn="l" defTabSz="457184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173032" indent="-157158" algn="l" defTabSz="457184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None/>
        <a:defRPr sz="1500" kern="1200">
          <a:solidFill>
            <a:schemeClr val="accent1"/>
          </a:solidFill>
          <a:latin typeface="Arial"/>
          <a:ea typeface="+mn-ea"/>
          <a:cs typeface="Arial"/>
        </a:defRPr>
      </a:lvl1pPr>
      <a:lvl2pPr marL="361938" indent="-182557" algn="l" defTabSz="447659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itchFamily="34" charset="0"/>
        <a:buChar char="•"/>
        <a:defRPr sz="1400" kern="1200">
          <a:solidFill>
            <a:schemeClr val="accent1"/>
          </a:solidFill>
          <a:latin typeface="Arial"/>
          <a:ea typeface="+mn-ea"/>
          <a:cs typeface="Arial"/>
        </a:defRPr>
      </a:lvl2pPr>
      <a:lvl3pPr marL="538144" indent="-179382" algn="l" defTabSz="457184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itchFamily="34" charset="0"/>
        <a:buChar char="‒"/>
        <a:defRPr sz="1300" kern="1200">
          <a:solidFill>
            <a:schemeClr val="accent1"/>
          </a:solidFill>
          <a:latin typeface="Arial"/>
          <a:ea typeface="+mn-ea"/>
          <a:cs typeface="Arial"/>
        </a:defRPr>
      </a:lvl3pPr>
      <a:lvl4pPr marL="719113" indent="-179382" algn="l" defTabSz="457184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anose="020B0604020202020204" pitchFamily="34" charset="0"/>
        <a:buChar char="–"/>
        <a:defRPr sz="1200" kern="1200">
          <a:solidFill>
            <a:schemeClr val="accent1"/>
          </a:solidFill>
          <a:latin typeface="Arial"/>
          <a:ea typeface="+mn-ea"/>
          <a:cs typeface="Arial"/>
        </a:defRPr>
      </a:lvl4pPr>
      <a:lvl5pPr marL="896906" indent="-185731" algn="l" defTabSz="457184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anose="020B0604020202020204" pitchFamily="34" charset="0"/>
        <a:buChar char="–"/>
        <a:defRPr sz="1000" kern="1200">
          <a:solidFill>
            <a:schemeClr val="accent1"/>
          </a:solidFill>
          <a:latin typeface="Arial"/>
          <a:ea typeface="+mn-ea"/>
          <a:cs typeface="Arial"/>
        </a:defRPr>
      </a:lvl5pPr>
      <a:lvl6pPr marL="896080" indent="-182874" algn="l" defTabSz="457184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Char char="–"/>
        <a:defRPr sz="1000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896080" indent="-182874" algn="l" defTabSz="457184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Char char="–"/>
        <a:defRPr sz="9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3428879" indent="-228592" algn="l" defTabSz="4571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63" indent="-228592" algn="l" defTabSz="4571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4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7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2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6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19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3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7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71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20"/>
          <p:cNvSpPr txBox="1">
            <a:spLocks/>
          </p:cNvSpPr>
          <p:nvPr userDrawn="1"/>
        </p:nvSpPr>
        <p:spPr>
          <a:xfrm>
            <a:off x="0" y="3001"/>
            <a:ext cx="9144000" cy="430138"/>
          </a:xfrm>
          <a:prstGeom prst="rect">
            <a:avLst/>
          </a:prstGeom>
          <a:solidFill>
            <a:schemeClr val="tx2">
              <a:alpha val="80000"/>
            </a:schemeClr>
          </a:solidFill>
        </p:spPr>
        <p:txBody>
          <a:bodyPr lIns="91437" tIns="45718" rIns="91437" bIns="45718"/>
          <a:lstStyle>
            <a:lvl1pPr marL="178299" indent="-236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None/>
              <a:defRPr sz="12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361938" indent="-182557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itchFamily="34" charset="0"/>
              <a:buChar char="•"/>
              <a:defRPr sz="14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538144" indent="-17938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itchFamily="34" charset="0"/>
              <a:buChar char="‒"/>
              <a:defRPr sz="13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719113" indent="-17938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Char char="–"/>
              <a:defRPr sz="12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896906" indent="-185731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Char char="–"/>
              <a:defRPr sz="10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252413" y="57067"/>
            <a:ext cx="8673872" cy="2154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None/>
              <a:defRPr sz="14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184" indent="0" algn="ctr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367" indent="0" algn="ctr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552" indent="0" algn="ctr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736" indent="0" algn="ctr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 typeface="Arial" panose="020B0604020202020204" pitchFamily="34" charset="0"/>
              <a:buNone/>
              <a:defRPr sz="10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5919" indent="0" algn="ctr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None/>
              <a:defRPr sz="1000" kern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103" indent="0" algn="ctr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None/>
              <a:defRPr sz="9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287" indent="0" algn="ctr" defTabSz="457184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471" indent="0" algn="ctr" defTabSz="457184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EcoStruxure Power Design – Ecodial </a:t>
            </a:r>
          </a:p>
        </p:txBody>
      </p:sp>
      <p:pic>
        <p:nvPicPr>
          <p:cNvPr id="17" name="Picture 16" descr="schneider_LIO_Life-Green_RGB.png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7034" y="4494997"/>
            <a:ext cx="2041798" cy="562953"/>
          </a:xfrm>
          <a:prstGeom prst="rect">
            <a:avLst/>
          </a:prstGeom>
        </p:spPr>
      </p:pic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2822" y="433139"/>
            <a:ext cx="9144000" cy="24488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7" tIns="45718" rIns="91437" bIns="45718" rtlCol="0" anchor="ctr"/>
          <a:lstStyle/>
          <a:p>
            <a:pPr algn="ctr"/>
            <a:endParaRPr lang="en-US" dirty="0"/>
          </a:p>
        </p:txBody>
      </p:sp>
      <p:sp>
        <p:nvSpPr>
          <p:cNvPr id="22" name="Text Placeholder 13"/>
          <p:cNvSpPr txBox="1">
            <a:spLocks/>
          </p:cNvSpPr>
          <p:nvPr userDrawn="1"/>
        </p:nvSpPr>
        <p:spPr>
          <a:xfrm>
            <a:off x="165786" y="389409"/>
            <a:ext cx="8647112" cy="253916"/>
          </a:xfrm>
          <a:prstGeom prst="rect">
            <a:avLst/>
          </a:prstGeom>
        </p:spPr>
        <p:txBody>
          <a:bodyPr/>
          <a:lstStyle>
            <a:lvl1pPr marL="358762" indent="-342888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Tx/>
              <a:buNone/>
              <a:defRPr sz="16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7973" indent="-228592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87354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3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68323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939767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515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5" r:id="rId2"/>
    <p:sldLayoutId id="2147483736" r:id="rId3"/>
    <p:sldLayoutId id="2147483737" r:id="rId4"/>
    <p:sldLayoutId id="2147483738" r:id="rId5"/>
  </p:sldLayoutIdLst>
  <p:hf hdr="0" dt="0"/>
  <p:txStyles>
    <p:titleStyle>
      <a:lvl1pPr algn="l" defTabSz="457184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173032" indent="-157158" algn="l" defTabSz="457184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None/>
        <a:defRPr sz="1500" kern="1200">
          <a:solidFill>
            <a:schemeClr val="accent1"/>
          </a:solidFill>
          <a:latin typeface="Arial"/>
          <a:ea typeface="+mn-ea"/>
          <a:cs typeface="Arial"/>
        </a:defRPr>
      </a:lvl1pPr>
      <a:lvl2pPr marL="361938" indent="-182557" algn="l" defTabSz="447659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itchFamily="34" charset="0"/>
        <a:buChar char="•"/>
        <a:defRPr sz="1400" kern="1200">
          <a:solidFill>
            <a:schemeClr val="accent1"/>
          </a:solidFill>
          <a:latin typeface="Arial"/>
          <a:ea typeface="+mn-ea"/>
          <a:cs typeface="Arial"/>
        </a:defRPr>
      </a:lvl2pPr>
      <a:lvl3pPr marL="538144" indent="-179382" algn="l" defTabSz="457184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itchFamily="34" charset="0"/>
        <a:buChar char="‒"/>
        <a:defRPr sz="1300" kern="1200">
          <a:solidFill>
            <a:schemeClr val="accent1"/>
          </a:solidFill>
          <a:latin typeface="Arial"/>
          <a:ea typeface="+mn-ea"/>
          <a:cs typeface="Arial"/>
        </a:defRPr>
      </a:lvl3pPr>
      <a:lvl4pPr marL="719113" indent="-179382" algn="l" defTabSz="457184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anose="020B0604020202020204" pitchFamily="34" charset="0"/>
        <a:buChar char="–"/>
        <a:defRPr sz="1200" kern="1200">
          <a:solidFill>
            <a:schemeClr val="accent1"/>
          </a:solidFill>
          <a:latin typeface="Arial"/>
          <a:ea typeface="+mn-ea"/>
          <a:cs typeface="Arial"/>
        </a:defRPr>
      </a:lvl4pPr>
      <a:lvl5pPr marL="896906" indent="-185731" algn="l" defTabSz="457184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anose="020B0604020202020204" pitchFamily="34" charset="0"/>
        <a:buChar char="–"/>
        <a:defRPr sz="1000" kern="1200">
          <a:solidFill>
            <a:schemeClr val="accent1"/>
          </a:solidFill>
          <a:latin typeface="Arial"/>
          <a:ea typeface="+mn-ea"/>
          <a:cs typeface="Arial"/>
        </a:defRPr>
      </a:lvl5pPr>
      <a:lvl6pPr marL="896080" indent="-182874" algn="l" defTabSz="457184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Char char="–"/>
        <a:defRPr sz="1000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896080" indent="-182874" algn="l" defTabSz="457184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Char char="–"/>
        <a:defRPr sz="9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3428879" indent="-228592" algn="l" defTabSz="4571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63" indent="-228592" algn="l" defTabSz="4571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4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7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2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6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19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3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7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71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8057" y="230188"/>
            <a:ext cx="8633531" cy="36933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Title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/>
          </p:nvPr>
        </p:nvSpPr>
        <p:spPr>
          <a:xfrm>
            <a:off x="252414" y="1203326"/>
            <a:ext cx="8639175" cy="31765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47891" y="4857155"/>
            <a:ext cx="525690" cy="92333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6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Page </a:t>
            </a:r>
            <a:fld id="{5A9C12DC-491F-9444-86A2-13AC5C62A2F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2413" y="4857155"/>
            <a:ext cx="1509767" cy="923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60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Confidential Property of Schneider Electric |</a:t>
            </a:r>
          </a:p>
        </p:txBody>
      </p:sp>
      <p:pic>
        <p:nvPicPr>
          <p:cNvPr id="7" name="Picture 6" descr="schneider_LIO_Life-Green_RGB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067034" y="4494997"/>
            <a:ext cx="2041798" cy="56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379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</p:sldLayoutIdLst>
  <p:hf hdr="0" dt="0"/>
  <p:txStyles>
    <p:titleStyle>
      <a:lvl1pPr algn="l" defTabSz="457184" rtl="0" eaLnBrk="1" latinLnBrk="0" hangingPunct="1">
        <a:spcBef>
          <a:spcPct val="0"/>
        </a:spcBef>
        <a:buNone/>
        <a:defRPr sz="2400" kern="1200">
          <a:solidFill>
            <a:srgbClr val="36C746"/>
          </a:solidFill>
          <a:latin typeface="Arial"/>
          <a:ea typeface="+mj-ea"/>
          <a:cs typeface="Arial"/>
        </a:defRPr>
      </a:lvl1pPr>
    </p:titleStyle>
    <p:bodyStyle>
      <a:lvl1pPr marL="173032" indent="-157158" algn="l" defTabSz="457184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None/>
        <a:defRPr sz="1500" kern="1200">
          <a:solidFill>
            <a:schemeClr val="accent1"/>
          </a:solidFill>
          <a:latin typeface="Arial"/>
          <a:ea typeface="+mn-ea"/>
          <a:cs typeface="Arial"/>
        </a:defRPr>
      </a:lvl1pPr>
      <a:lvl2pPr marL="361938" indent="-182557" algn="l" defTabSz="447659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itchFamily="34" charset="0"/>
        <a:buChar char="•"/>
        <a:defRPr sz="1400" kern="1200">
          <a:solidFill>
            <a:schemeClr val="accent1"/>
          </a:solidFill>
          <a:latin typeface="Arial"/>
          <a:ea typeface="+mn-ea"/>
          <a:cs typeface="Arial"/>
        </a:defRPr>
      </a:lvl2pPr>
      <a:lvl3pPr marL="538144" indent="-179382" algn="l" defTabSz="457184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itchFamily="34" charset="0"/>
        <a:buChar char="‒"/>
        <a:defRPr sz="1300" kern="1200">
          <a:solidFill>
            <a:schemeClr val="accent1"/>
          </a:solidFill>
          <a:latin typeface="Arial"/>
          <a:ea typeface="+mn-ea"/>
          <a:cs typeface="Arial"/>
        </a:defRPr>
      </a:lvl3pPr>
      <a:lvl4pPr marL="719113" indent="-179382" algn="l" defTabSz="457184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anose="020B0604020202020204" pitchFamily="34" charset="0"/>
        <a:buChar char="–"/>
        <a:defRPr sz="1200" kern="1200">
          <a:solidFill>
            <a:schemeClr val="accent1"/>
          </a:solidFill>
          <a:latin typeface="Arial"/>
          <a:ea typeface="+mn-ea"/>
          <a:cs typeface="Arial"/>
        </a:defRPr>
      </a:lvl4pPr>
      <a:lvl5pPr marL="896906" indent="-185731" algn="l" defTabSz="457184" rtl="0" eaLnBrk="1" latinLnBrk="0" hangingPunct="1">
        <a:spcBef>
          <a:spcPts val="500"/>
        </a:spcBef>
        <a:spcAft>
          <a:spcPts val="500"/>
        </a:spcAft>
        <a:buClr>
          <a:srgbClr val="36C746"/>
        </a:buClr>
        <a:buFont typeface="Arial" panose="020B0604020202020204" pitchFamily="34" charset="0"/>
        <a:buChar char="–"/>
        <a:defRPr sz="1000" kern="1200">
          <a:solidFill>
            <a:schemeClr val="accent1"/>
          </a:solidFill>
          <a:latin typeface="Arial"/>
          <a:ea typeface="+mn-ea"/>
          <a:cs typeface="Arial"/>
        </a:defRPr>
      </a:lvl5pPr>
      <a:lvl6pPr marL="896080" indent="-182874" algn="l" defTabSz="457184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Char char="–"/>
        <a:defRPr sz="1000" kern="1200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896080" indent="-182874" algn="l" defTabSz="457184" rtl="0" eaLnBrk="1" latinLnBrk="0" hangingPunct="1">
        <a:spcBef>
          <a:spcPts val="500"/>
        </a:spcBef>
        <a:spcAft>
          <a:spcPts val="500"/>
        </a:spcAft>
        <a:buClr>
          <a:schemeClr val="bg2"/>
        </a:buClr>
        <a:buFont typeface="Arial" panose="020B0604020202020204" pitchFamily="34" charset="0"/>
        <a:buChar char="–"/>
        <a:defRPr sz="900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3428879" indent="-228592" algn="l" defTabSz="4571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63" indent="-228592" algn="l" defTabSz="45718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4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7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2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6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19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3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7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71" algn="l" defTabSz="4571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6" b="14346"/>
          <a:stretch>
            <a:fillRect/>
          </a:stretch>
        </p:blipFill>
        <p:spPr/>
      </p:pic>
      <p:sp>
        <p:nvSpPr>
          <p:cNvPr id="3" name="Rectangle 2"/>
          <p:cNvSpPr/>
          <p:nvPr/>
        </p:nvSpPr>
        <p:spPr>
          <a:xfrm>
            <a:off x="0" y="0"/>
            <a:ext cx="9144000" cy="3959679"/>
          </a:xfrm>
          <a:prstGeom prst="rect">
            <a:avLst/>
          </a:prstGeom>
          <a:solidFill>
            <a:srgbClr val="000000">
              <a:alpha val="10196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EcoStruxure Power Design- Ecodial  </a:t>
            </a:r>
            <a:endParaRPr lang="en-US" baseline="30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Property of Schneider Electric 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Presented by: Rashmi Kumari  </a:t>
            </a:r>
          </a:p>
          <a:p>
            <a:r>
              <a:rPr lang="en-US" dirty="0"/>
              <a:t>Schneider Electric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3237" y="3204247"/>
            <a:ext cx="8673872" cy="2154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 baseline="0">
                <a:solidFill>
                  <a:schemeClr val="bg1"/>
                </a:solidFill>
              </a:defRPr>
            </a:lvl1pPr>
            <a:lvl2pPr marL="457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How to manually select the conductor size in </a:t>
            </a:r>
            <a:r>
              <a:rPr lang="en-US" dirty="0" err="1"/>
              <a:t>Ecodial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/>
      <p:bldP spid="15" grpId="0" build="p" animBg="1"/>
      <p:bldP spid="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3DCD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Page </a:t>
            </a:r>
            <a:fld id="{5A9C12DC-491F-9444-86A2-13AC5C62A2FC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3DCD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l" defTabSz="4571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3DCD5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62646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Confidential Property of Schneider Electric |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626469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Text Placeholder 13"/>
          <p:cNvSpPr txBox="1">
            <a:spLocks/>
          </p:cNvSpPr>
          <p:nvPr/>
        </p:nvSpPr>
        <p:spPr>
          <a:xfrm>
            <a:off x="165786" y="389409"/>
            <a:ext cx="8647112" cy="253916"/>
          </a:xfrm>
          <a:prstGeom prst="rect">
            <a:avLst/>
          </a:prstGeom>
        </p:spPr>
        <p:txBody>
          <a:bodyPr/>
          <a:lstStyle>
            <a:lvl1pPr marL="358762" indent="-342888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Tx/>
              <a:buNone/>
              <a:defRPr sz="16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7973" indent="-228592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87354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3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68323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939767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How to manually select the conductor size in </a:t>
            </a:r>
            <a:r>
              <a:rPr lang="en-US" dirty="0" err="1"/>
              <a:t>Ecodial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50675" y="820943"/>
            <a:ext cx="281764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  <a:defRPr/>
            </a:pPr>
            <a:r>
              <a:rPr lang="en-US" sz="1600" dirty="0">
                <a:solidFill>
                  <a:prstClr val="black"/>
                </a:solidFill>
                <a:latin typeface="Arial"/>
              </a:rPr>
              <a:t>Create a network </a:t>
            </a:r>
          </a:p>
          <a:p>
            <a:pPr marL="342900" indent="-342900">
              <a:buFont typeface="+mj-lt"/>
              <a:buAutoNum type="arabicPeriod"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Provide cable parameters in properties tab by selecting cable in network area.</a:t>
            </a:r>
          </a:p>
          <a:p>
            <a:pPr marL="342900" indent="-342900">
              <a:buFont typeface="+mj-lt"/>
              <a:buAutoNum type="arabicPeriod"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en-US" sz="1600" dirty="0">
                <a:solidFill>
                  <a:prstClr val="black"/>
                </a:solidFill>
                <a:latin typeface="Arial"/>
              </a:rPr>
              <a:t>Calculate the network </a:t>
            </a:r>
          </a:p>
          <a:p>
            <a:pPr marL="342900" indent="-342900">
              <a:buFont typeface="+mj-lt"/>
              <a:buAutoNum type="arabicPeriod"/>
              <a:defRPr/>
            </a:pPr>
            <a:endParaRPr lang="en-US" sz="1600" dirty="0">
              <a:solidFill>
                <a:prstClr val="black"/>
              </a:solidFill>
              <a:latin typeface="Arial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Application will size cable conductor automatically base</a:t>
            </a:r>
            <a:r>
              <a:rPr lang="en-US" sz="1600" dirty="0">
                <a:latin typeface="Arial"/>
              </a:rPr>
              <a:t>d on sizing current and the cable installation method input which has was provided in the “ properties tab”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7B0B2E-31CD-4AB6-8270-7EDEAFEB7D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189" y="916496"/>
            <a:ext cx="5703300" cy="354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48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3DCD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Page </a:t>
            </a:r>
            <a:fld id="{5A9C12DC-491F-9444-86A2-13AC5C62A2FC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3DCD58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0" marR="0" lvl="0" indent="0" algn="l" defTabSz="4571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3DCD58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marL="0" marR="0" lvl="0" indent="0" algn="l" defTabSz="4571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62646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Confidential Property of Schneider Electric |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626469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Text Placeholder 13"/>
          <p:cNvSpPr txBox="1">
            <a:spLocks/>
          </p:cNvSpPr>
          <p:nvPr/>
        </p:nvSpPr>
        <p:spPr>
          <a:xfrm>
            <a:off x="165786" y="389409"/>
            <a:ext cx="8647112" cy="253916"/>
          </a:xfrm>
          <a:prstGeom prst="rect">
            <a:avLst/>
          </a:prstGeom>
        </p:spPr>
        <p:txBody>
          <a:bodyPr/>
          <a:lstStyle>
            <a:lvl1pPr marL="358762" indent="-342888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Tx/>
              <a:buNone/>
              <a:defRPr sz="16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7973" indent="-228592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87354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3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68323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939767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How to manually select the conductor size in </a:t>
            </a:r>
            <a:r>
              <a:rPr lang="en-US" dirty="0" err="1"/>
              <a:t>Ecodial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50675" y="820943"/>
            <a:ext cx="252080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  <a:defRPr/>
            </a:pPr>
            <a:r>
              <a:rPr lang="en-US" sz="1600" dirty="0">
                <a:solidFill>
                  <a:prstClr val="black"/>
                </a:solidFill>
                <a:latin typeface="Arial"/>
              </a:rPr>
              <a:t>Application has sized the cable </a:t>
            </a:r>
          </a:p>
          <a:p>
            <a:pPr>
              <a:defRPr/>
            </a:pPr>
            <a:r>
              <a:rPr lang="en-US" sz="1600" dirty="0">
                <a:solidFill>
                  <a:prstClr val="black"/>
                </a:solidFill>
                <a:latin typeface="Arial"/>
              </a:rPr>
              <a:t>Ph- 6x300AL</a:t>
            </a:r>
          </a:p>
          <a:p>
            <a:pPr>
              <a:defRPr/>
            </a:pPr>
            <a:r>
              <a:rPr lang="en-US" sz="1600" dirty="0">
                <a:solidFill>
                  <a:prstClr val="black"/>
                </a:solidFill>
                <a:latin typeface="Arial"/>
              </a:rPr>
              <a:t>PEN-6X300AL</a:t>
            </a:r>
          </a:p>
          <a:p>
            <a:pPr>
              <a:defRPr/>
            </a:pPr>
            <a:endParaRPr lang="en-US" sz="1600" dirty="0">
              <a:solidFill>
                <a:prstClr val="black"/>
              </a:solidFill>
              <a:latin typeface="Arial"/>
            </a:endParaRPr>
          </a:p>
          <a:p>
            <a:pPr>
              <a:defRPr/>
            </a:pPr>
            <a:r>
              <a:rPr lang="en-US" sz="1600" dirty="0">
                <a:solidFill>
                  <a:prstClr val="black"/>
                </a:solidFill>
                <a:latin typeface="Arial"/>
              </a:rPr>
              <a:t>Here maximum permissible CSA mm2 is selected as -300 </a:t>
            </a:r>
            <a:r>
              <a:rPr lang="en-US" sz="1600" dirty="0" err="1">
                <a:solidFill>
                  <a:prstClr val="black"/>
                </a:solidFill>
                <a:latin typeface="Arial"/>
              </a:rPr>
              <a:t>sqmm</a:t>
            </a:r>
            <a:endParaRPr lang="en-US" sz="1600" dirty="0">
              <a:solidFill>
                <a:prstClr val="black"/>
              </a:solidFill>
              <a:latin typeface="Arial"/>
            </a:endParaRPr>
          </a:p>
          <a:p>
            <a:pPr>
              <a:defRPr/>
            </a:pPr>
            <a:endParaRPr lang="en-US" sz="1600" dirty="0">
              <a:solidFill>
                <a:prstClr val="black"/>
              </a:solidFill>
              <a:latin typeface="Arial"/>
            </a:endParaRPr>
          </a:p>
          <a:p>
            <a:pPr>
              <a:defRPr/>
            </a:pPr>
            <a:r>
              <a:rPr lang="en-US" sz="1600" dirty="0">
                <a:solidFill>
                  <a:prstClr val="black"/>
                </a:solidFill>
                <a:latin typeface="Arial"/>
              </a:rPr>
              <a:t>So, application has sized cable with 300 CSA with 6 runs . </a:t>
            </a:r>
          </a:p>
          <a:p>
            <a:pPr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7B0B2E-31CD-4AB6-8270-7EDEAFEB7D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9188" y="841082"/>
            <a:ext cx="6004875" cy="3542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C7184D-2657-4F07-A242-9470888746FE}"/>
              </a:ext>
            </a:extLst>
          </p:cNvPr>
          <p:cNvSpPr txBox="1"/>
          <p:nvPr/>
        </p:nvSpPr>
        <p:spPr>
          <a:xfrm>
            <a:off x="7220932" y="2309567"/>
            <a:ext cx="1649691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0AC011-4AE6-4429-AF0C-ABD6C9856865}"/>
              </a:ext>
            </a:extLst>
          </p:cNvPr>
          <p:cNvSpPr txBox="1"/>
          <p:nvPr/>
        </p:nvSpPr>
        <p:spPr>
          <a:xfrm>
            <a:off x="3544478" y="2196445"/>
            <a:ext cx="857840" cy="4807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90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Property of Schneider Electric |</a:t>
            </a:r>
            <a:endParaRPr lang="en-US" dirty="0"/>
          </a:p>
        </p:txBody>
      </p:sp>
      <p:sp>
        <p:nvSpPr>
          <p:cNvPr id="4" name="Text Placeholder 13"/>
          <p:cNvSpPr txBox="1">
            <a:spLocks/>
          </p:cNvSpPr>
          <p:nvPr/>
        </p:nvSpPr>
        <p:spPr>
          <a:xfrm>
            <a:off x="165786" y="389409"/>
            <a:ext cx="8647112" cy="253916"/>
          </a:xfrm>
          <a:prstGeom prst="rect">
            <a:avLst/>
          </a:prstGeom>
        </p:spPr>
        <p:txBody>
          <a:bodyPr/>
          <a:lstStyle>
            <a:lvl1pPr marL="358762" indent="-342888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Tx/>
              <a:buNone/>
              <a:defRPr sz="16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7973" indent="-228592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87354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3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68323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939767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How to manually select the conductor size in </a:t>
            </a:r>
            <a:r>
              <a:rPr lang="en-US" dirty="0" err="1"/>
              <a:t>Ecodial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353D3E-133B-47BF-8E65-A475E1DE9A0F}"/>
              </a:ext>
            </a:extLst>
          </p:cNvPr>
          <p:cNvSpPr txBox="1"/>
          <p:nvPr/>
        </p:nvSpPr>
        <p:spPr>
          <a:xfrm>
            <a:off x="292231" y="942680"/>
            <a:ext cx="834272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 to size cable conductors manually with different number of run and cross section for individual loads? </a:t>
            </a:r>
          </a:p>
          <a:p>
            <a:r>
              <a:rPr lang="en-US" dirty="0"/>
              <a:t> Lets consider ,If you want to select 400Sq. Mm cable for feeder.</a:t>
            </a:r>
          </a:p>
          <a:p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Select particular load /feeder from network area 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Select properties area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Click on ‘ maximum permissible CSA </a:t>
            </a:r>
            <a:r>
              <a:rPr lang="en-US" dirty="0" err="1"/>
              <a:t>sq</a:t>
            </a:r>
            <a:r>
              <a:rPr lang="en-US" dirty="0"/>
              <a:t> mm”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Cable CSA ,starting from 90sqm - 630sq mm will appear in drop down                    box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Select 400Sq.mm </a:t>
            </a:r>
            <a:r>
              <a:rPr lang="en-US" dirty="0" err="1"/>
              <a:t>csble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Calculate the project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Ecodial will size the cable based on the maximum permissible CSA which you have selected as 400sq. Mm  and application will  accordingly adjust the cable run based on sizing current . 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94003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Property of Schneider Electric |</a:t>
            </a:r>
            <a:endParaRPr lang="en-US" dirty="0"/>
          </a:p>
        </p:txBody>
      </p:sp>
      <p:sp>
        <p:nvSpPr>
          <p:cNvPr id="4" name="Text Placeholder 13"/>
          <p:cNvSpPr txBox="1">
            <a:spLocks/>
          </p:cNvSpPr>
          <p:nvPr/>
        </p:nvSpPr>
        <p:spPr>
          <a:xfrm>
            <a:off x="165786" y="389409"/>
            <a:ext cx="8647112" cy="253916"/>
          </a:xfrm>
          <a:prstGeom prst="rect">
            <a:avLst/>
          </a:prstGeom>
        </p:spPr>
        <p:txBody>
          <a:bodyPr/>
          <a:lstStyle>
            <a:lvl1pPr marL="358762" indent="-342888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Tx/>
              <a:buNone/>
              <a:defRPr sz="16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7973" indent="-228592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87354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3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68323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939767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How to manually select the conductor size in </a:t>
            </a:r>
            <a:r>
              <a:rPr lang="en-US" dirty="0" err="1"/>
              <a:t>Ecodial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D43260-4325-4A29-BC34-9B2EF04C27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219" y="934673"/>
            <a:ext cx="8568965" cy="3543059"/>
          </a:xfrm>
          <a:prstGeom prst="rect">
            <a:avLst/>
          </a:prstGeom>
          <a:ln>
            <a:solidFill>
              <a:srgbClr val="3DCD58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245EF5-D88C-4121-BDA0-DAC231957397}"/>
              </a:ext>
            </a:extLst>
          </p:cNvPr>
          <p:cNvSpPr txBox="1"/>
          <p:nvPr/>
        </p:nvSpPr>
        <p:spPr>
          <a:xfrm>
            <a:off x="7626285" y="2856322"/>
            <a:ext cx="593888" cy="129147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03E2AE-4D9F-4055-A0DF-36266CD8C22E}"/>
              </a:ext>
            </a:extLst>
          </p:cNvPr>
          <p:cNvSpPr txBox="1"/>
          <p:nvPr/>
        </p:nvSpPr>
        <p:spPr>
          <a:xfrm>
            <a:off x="904973" y="2309567"/>
            <a:ext cx="961534" cy="5090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349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Page </a:t>
            </a:r>
            <a:fld id="{5A9C12DC-491F-9444-86A2-13AC5C62A2F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Confidential Property of Schneider Electric |</a:t>
            </a:r>
            <a:endParaRPr lang="en-US" dirty="0"/>
          </a:p>
        </p:txBody>
      </p:sp>
      <p:sp>
        <p:nvSpPr>
          <p:cNvPr id="4" name="Text Placeholder 13"/>
          <p:cNvSpPr txBox="1">
            <a:spLocks/>
          </p:cNvSpPr>
          <p:nvPr/>
        </p:nvSpPr>
        <p:spPr>
          <a:xfrm>
            <a:off x="165786" y="389409"/>
            <a:ext cx="8647112" cy="253916"/>
          </a:xfrm>
          <a:prstGeom prst="rect">
            <a:avLst/>
          </a:prstGeom>
        </p:spPr>
        <p:txBody>
          <a:bodyPr/>
          <a:lstStyle>
            <a:lvl1pPr marL="358762" indent="-342888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Tx/>
              <a:buNone/>
              <a:defRPr sz="1600" kern="1200" baseline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07973" indent="-228592" algn="l" defTabSz="447659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4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2pPr>
            <a:lvl3pPr marL="587354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3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3pPr>
            <a:lvl4pPr marL="768323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2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4pPr>
            <a:lvl5pPr marL="939767" indent="-228592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rgbClr val="36C746"/>
              </a:buClr>
              <a:buFontTx/>
              <a:buNone/>
              <a:defRPr sz="1000" kern="1200">
                <a:solidFill>
                  <a:schemeClr val="accent1"/>
                </a:solidFill>
                <a:latin typeface="Arial"/>
                <a:ea typeface="+mn-ea"/>
                <a:cs typeface="Arial"/>
              </a:defRPr>
            </a:lvl5pPr>
            <a:lvl6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000" kern="1200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896080" indent="-182874" algn="l" defTabSz="457184" rtl="0" eaLnBrk="1" latinLnBrk="0" hangingPunct="1">
              <a:spcBef>
                <a:spcPts val="500"/>
              </a:spcBef>
              <a:spcAft>
                <a:spcPts val="5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900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428879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63" indent="-228592" algn="l" defTabSz="457184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3DCD58"/>
              </a:buClr>
              <a:defRPr/>
            </a:pPr>
            <a:r>
              <a:rPr lang="en-US" dirty="0"/>
              <a:t>How to manually select the conductor size in </a:t>
            </a:r>
            <a:r>
              <a:rPr lang="en-US" dirty="0" err="1"/>
              <a:t>Ecodial</a:t>
            </a:r>
            <a:r>
              <a:rPr lang="en-US" dirty="0"/>
              <a:t>- </a:t>
            </a:r>
            <a:r>
              <a:rPr lang="en-US"/>
              <a:t>Final Result </a:t>
            </a:r>
            <a:endParaRPr lang="en-US" dirty="0"/>
          </a:p>
          <a:p>
            <a:pPr lvl="0">
              <a:buClr>
                <a:srgbClr val="3DCD58"/>
              </a:buClr>
              <a:defRPr/>
            </a:pPr>
            <a:r>
              <a:rPr lang="en-US" dirty="0">
                <a:solidFill>
                  <a:prstClr val="white"/>
                </a:solidFill>
              </a:rPr>
              <a:t>– Final result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3251DD-32F0-4A1D-952B-F25792BD6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072" y="786266"/>
            <a:ext cx="8371002" cy="3570967"/>
          </a:xfrm>
          <a:prstGeom prst="rect">
            <a:avLst/>
          </a:prstGeom>
          <a:ln>
            <a:solidFill>
              <a:srgbClr val="3DCD58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14045B-974F-456F-AD82-8DB9CF1AA621}"/>
              </a:ext>
            </a:extLst>
          </p:cNvPr>
          <p:cNvSpPr txBox="1"/>
          <p:nvPr/>
        </p:nvSpPr>
        <p:spPr>
          <a:xfrm>
            <a:off x="6400801" y="2611225"/>
            <a:ext cx="1574276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E722A4-B242-413D-B995-B31901EED3E9}"/>
              </a:ext>
            </a:extLst>
          </p:cNvPr>
          <p:cNvSpPr txBox="1"/>
          <p:nvPr/>
        </p:nvSpPr>
        <p:spPr>
          <a:xfrm>
            <a:off x="791852" y="1791093"/>
            <a:ext cx="1291472" cy="61274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166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2191993"/>
      </p:ext>
    </p:extLst>
  </p:cSld>
  <p:clrMapOvr>
    <a:masterClrMapping/>
  </p:clrMapOvr>
</p:sld>
</file>

<file path=ppt/theme/theme1.xml><?xml version="1.0" encoding="utf-8"?>
<a:theme xmlns:a="http://schemas.openxmlformats.org/drawingml/2006/main" name="SE15_LIO_TextOnly V3">
  <a:themeElements>
    <a:clrScheme name="SE Life Green MS Office">
      <a:dk1>
        <a:sysClr val="windowText" lastClr="000000"/>
      </a:dk1>
      <a:lt1>
        <a:sysClr val="window" lastClr="FFFFFF"/>
      </a:lt1>
      <a:dk2>
        <a:srgbClr val="3DCD58"/>
      </a:dk2>
      <a:lt2>
        <a:srgbClr val="3DCD58"/>
      </a:lt2>
      <a:accent1>
        <a:srgbClr val="626469"/>
      </a:accent1>
      <a:accent2>
        <a:srgbClr val="9FA0A4"/>
      </a:accent2>
      <a:accent3>
        <a:srgbClr val="FFD100"/>
      </a:accent3>
      <a:accent4>
        <a:srgbClr val="E47F00"/>
      </a:accent4>
      <a:accent5>
        <a:srgbClr val="B10043"/>
      </a:accent5>
      <a:accent6>
        <a:srgbClr val="42B4E6"/>
      </a:accent6>
      <a:hlink>
        <a:srgbClr val="B10043"/>
      </a:hlink>
      <a:folHlink>
        <a:srgbClr val="42B4E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chneider Text Slides">
  <a:themeElements>
    <a:clrScheme name="SE Life Green MS Office">
      <a:dk1>
        <a:sysClr val="windowText" lastClr="000000"/>
      </a:dk1>
      <a:lt1>
        <a:sysClr val="window" lastClr="FFFFFF"/>
      </a:lt1>
      <a:dk2>
        <a:srgbClr val="3DCD58"/>
      </a:dk2>
      <a:lt2>
        <a:srgbClr val="3DCD58"/>
      </a:lt2>
      <a:accent1>
        <a:srgbClr val="626469"/>
      </a:accent1>
      <a:accent2>
        <a:srgbClr val="9FA0A4"/>
      </a:accent2>
      <a:accent3>
        <a:srgbClr val="FFD100"/>
      </a:accent3>
      <a:accent4>
        <a:srgbClr val="E47F00"/>
      </a:accent4>
      <a:accent5>
        <a:srgbClr val="B10043"/>
      </a:accent5>
      <a:accent6>
        <a:srgbClr val="42B4E6"/>
      </a:accent6>
      <a:hlink>
        <a:srgbClr val="B10043"/>
      </a:hlink>
      <a:folHlink>
        <a:srgbClr val="42B4E6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rgbClr val="4F5156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Schneider Text Slides">
  <a:themeElements>
    <a:clrScheme name="SE Life Green MS Office">
      <a:dk1>
        <a:sysClr val="windowText" lastClr="000000"/>
      </a:dk1>
      <a:lt1>
        <a:sysClr val="window" lastClr="FFFFFF"/>
      </a:lt1>
      <a:dk2>
        <a:srgbClr val="3DCD58"/>
      </a:dk2>
      <a:lt2>
        <a:srgbClr val="3DCD58"/>
      </a:lt2>
      <a:accent1>
        <a:srgbClr val="626469"/>
      </a:accent1>
      <a:accent2>
        <a:srgbClr val="9FA0A4"/>
      </a:accent2>
      <a:accent3>
        <a:srgbClr val="FFD100"/>
      </a:accent3>
      <a:accent4>
        <a:srgbClr val="E47F00"/>
      </a:accent4>
      <a:accent5>
        <a:srgbClr val="B10043"/>
      </a:accent5>
      <a:accent6>
        <a:srgbClr val="42B4E6"/>
      </a:accent6>
      <a:hlink>
        <a:srgbClr val="B10043"/>
      </a:hlink>
      <a:folHlink>
        <a:srgbClr val="42B4E6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rgbClr val="4F5156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Schneider Text Slides">
  <a:themeElements>
    <a:clrScheme name="SE Life Green MS Office">
      <a:dk1>
        <a:sysClr val="windowText" lastClr="000000"/>
      </a:dk1>
      <a:lt1>
        <a:sysClr val="window" lastClr="FFFFFF"/>
      </a:lt1>
      <a:dk2>
        <a:srgbClr val="3DCD58"/>
      </a:dk2>
      <a:lt2>
        <a:srgbClr val="3DCD58"/>
      </a:lt2>
      <a:accent1>
        <a:srgbClr val="626469"/>
      </a:accent1>
      <a:accent2>
        <a:srgbClr val="9FA0A4"/>
      </a:accent2>
      <a:accent3>
        <a:srgbClr val="FFD100"/>
      </a:accent3>
      <a:accent4>
        <a:srgbClr val="E47F00"/>
      </a:accent4>
      <a:accent5>
        <a:srgbClr val="B10043"/>
      </a:accent5>
      <a:accent6>
        <a:srgbClr val="42B4E6"/>
      </a:accent6>
      <a:hlink>
        <a:srgbClr val="B10043"/>
      </a:hlink>
      <a:folHlink>
        <a:srgbClr val="42B4E6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ap="rnd">
          <a:solidFill>
            <a:srgbClr val="4F5156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SE16_16x9_LIO_TextOnly</Template>
  <TotalTime>51507</TotalTime>
  <Words>489</Words>
  <Application>Microsoft Office PowerPoint</Application>
  <PresentationFormat>On-screen Show (16:9)</PresentationFormat>
  <Paragraphs>138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Lucida Grande</vt:lpstr>
      <vt:lpstr>Wingdings</vt:lpstr>
      <vt:lpstr>SE15_LIO_TextOnly V3</vt:lpstr>
      <vt:lpstr>Schneider Text Slides</vt:lpstr>
      <vt:lpstr>1_Schneider Text Slides</vt:lpstr>
      <vt:lpstr>2_Schneider Text Slides</vt:lpstr>
      <vt:lpstr>EcoStruxure Power Design- Ecodial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Schneider Electric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Fouzia SLAOUI</dc:creator>
  <cp:lastModifiedBy>Rashmi KUMARI</cp:lastModifiedBy>
  <cp:revision>1186</cp:revision>
  <cp:lastPrinted>2020-05-18T07:29:35Z</cp:lastPrinted>
  <dcterms:created xsi:type="dcterms:W3CDTF">2017-05-12T14:23:48Z</dcterms:created>
  <dcterms:modified xsi:type="dcterms:W3CDTF">2020-07-05T20:15:53Z</dcterms:modified>
</cp:coreProperties>
</file>