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3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6" r:id="rId1"/>
    <p:sldMasterId id="2147483727" r:id="rId2"/>
    <p:sldMasterId id="2147483732" r:id="rId3"/>
    <p:sldMasterId id="2147483744" r:id="rId4"/>
  </p:sldMasterIdLst>
  <p:notesMasterIdLst>
    <p:notesMasterId r:id="rId11"/>
  </p:notesMasterIdLst>
  <p:handoutMasterIdLst>
    <p:handoutMasterId r:id="rId12"/>
  </p:handoutMasterIdLst>
  <p:sldIdLst>
    <p:sldId id="256" r:id="rId5"/>
    <p:sldId id="358" r:id="rId6"/>
    <p:sldId id="407" r:id="rId7"/>
    <p:sldId id="359" r:id="rId8"/>
    <p:sldId id="408" r:id="rId9"/>
    <p:sldId id="409" r:id="rId10"/>
  </p:sldIdLst>
  <p:sldSz cx="9144000" cy="5143500" type="screen16x9"/>
  <p:notesSz cx="7315200" cy="9601200"/>
  <p:defaultTextStyle>
    <a:defPPr>
      <a:defRPr lang="en-US"/>
    </a:defPPr>
    <a:lvl1pPr marL="0" algn="l" defTabSz="45718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4" algn="l" defTabSz="45718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67" algn="l" defTabSz="45718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52" algn="l" defTabSz="45718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36" algn="l" defTabSz="45718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19" algn="l" defTabSz="45718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03" algn="l" defTabSz="45718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287" algn="l" defTabSz="45718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471" algn="l" defTabSz="45718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179" userDrawn="1">
          <p15:clr>
            <a:srgbClr val="A4A3A4"/>
          </p15:clr>
        </p15:guide>
        <p15:guide id="2" pos="2570" userDrawn="1">
          <p15:clr>
            <a:srgbClr val="A4A3A4"/>
          </p15:clr>
        </p15:guide>
        <p15:guide id="3" pos="2743" userDrawn="1">
          <p15:clr>
            <a:srgbClr val="A4A3A4"/>
          </p15:clr>
        </p15:guide>
        <p15:guide id="4" orient="horz" pos="1690" userDrawn="1">
          <p15:clr>
            <a:srgbClr val="A4A3A4"/>
          </p15:clr>
        </p15:guide>
        <p15:guide id="5" pos="350" userDrawn="1">
          <p15:clr>
            <a:srgbClr val="A4A3A4"/>
          </p15:clr>
        </p15:guide>
        <p15:guide id="6" pos="233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ackie Barlow" initials="" lastIdx="6" clrIdx="0"/>
  <p:cmAuthor id="1" name="Divya Nandakumar" initials="DN" lastIdx="1" clrIdx="1">
    <p:extLst>
      <p:ext uri="{19B8F6BF-5375-455C-9EA6-DF929625EA0E}">
        <p15:presenceInfo xmlns:p15="http://schemas.microsoft.com/office/powerpoint/2012/main" userId="S::SESA391773@se.com::a37ff897-ce36-4397-bdf9-69d58dae863e" providerId="AD"/>
      </p:ext>
    </p:extLst>
  </p:cmAuthor>
  <p:cmAuthor id="2" name="Genghiz KHAN" initials="GK" lastIdx="1" clrIdx="2">
    <p:extLst>
      <p:ext uri="{19B8F6BF-5375-455C-9EA6-DF929625EA0E}">
        <p15:presenceInfo xmlns:p15="http://schemas.microsoft.com/office/powerpoint/2012/main" userId="S::SESA23139@se.com::a491f997-500f-49c9-9cd6-8add89a3061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DCD58"/>
    <a:srgbClr val="F7F7F7"/>
    <a:srgbClr val="299F3F"/>
    <a:srgbClr val="92D050"/>
    <a:srgbClr val="FCFCFC"/>
    <a:srgbClr val="FFFFFF"/>
    <a:srgbClr val="F4F5F7"/>
    <a:srgbClr val="8BE19B"/>
    <a:srgbClr val="ECEDEF"/>
    <a:srgbClr val="F2F3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344D84-9AFB-497E-A393-DC336BA19D2E}" styleName="Style moyen 3 - Accentuation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554" autoAdjust="0"/>
    <p:restoredTop sz="95232" autoAdjust="0"/>
  </p:normalViewPr>
  <p:slideViewPr>
    <p:cSldViewPr snapToGrid="0">
      <p:cViewPr>
        <p:scale>
          <a:sx n="110" d="100"/>
          <a:sy n="110" d="100"/>
        </p:scale>
        <p:origin x="466" y="14"/>
      </p:cViewPr>
      <p:guideLst/>
    </p:cSldViewPr>
  </p:slideViewPr>
  <p:outlineViewPr>
    <p:cViewPr>
      <p:scale>
        <a:sx n="33" d="100"/>
        <a:sy n="33" d="100"/>
      </p:scale>
      <p:origin x="0" y="-1280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>
        <p:scale>
          <a:sx n="100" d="100"/>
          <a:sy n="100" d="100"/>
        </p:scale>
        <p:origin x="1812" y="-1512"/>
      </p:cViewPr>
      <p:guideLst>
        <p:guide orient="horz" pos="179"/>
        <p:guide pos="2570"/>
        <p:guide pos="2743"/>
        <p:guide orient="horz" pos="1690"/>
        <p:guide pos="350"/>
        <p:guide pos="23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169920" cy="480060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8" y="1"/>
            <a:ext cx="3169920" cy="480060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3122E3A8-67DD-A54D-9ACE-7F6180D1A288}" type="datetimeFigureOut">
              <a:rPr lang="en-US" smtClean="0"/>
              <a:pPr/>
              <a:t>10/11/2020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8" y="9119474"/>
            <a:ext cx="3169920" cy="480060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B5D751CF-426F-9546-9000-18E529FDEBD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989277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88950" y="346075"/>
            <a:ext cx="3482975" cy="1958975"/>
          </a:xfrm>
          <a:prstGeom prst="roundRect">
            <a:avLst>
              <a:gd name="adj" fmla="val 10284"/>
            </a:avLst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438836" y="3002330"/>
            <a:ext cx="6549208" cy="5932394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8" y="9119474"/>
            <a:ext cx="3169920" cy="480060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E7F34D1A-B7E5-DE48-8EA9-859D9DE6365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754" y="2500580"/>
            <a:ext cx="218567" cy="288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4333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184" rtl="0" eaLnBrk="1" latinLnBrk="0" hangingPunct="1">
      <a:defRPr sz="11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361950" indent="-171450" algn="l" defTabSz="457184" rtl="0" eaLnBrk="1" latinLnBrk="0" hangingPunct="1">
      <a:buClr>
        <a:srgbClr val="36C746"/>
      </a:buClr>
      <a:buSzPct val="60000"/>
      <a:buFont typeface="Wingdings" panose="05000000000000000000" pitchFamily="2" charset="2"/>
      <a:buChar char="§"/>
      <a:defRPr sz="11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714375" indent="-171450" algn="l" defTabSz="457184" rtl="0" eaLnBrk="1" latinLnBrk="0" hangingPunct="1">
      <a:buClr>
        <a:schemeClr val="tx1">
          <a:lumMod val="50000"/>
          <a:lumOff val="50000"/>
        </a:schemeClr>
      </a:buClr>
      <a:buFont typeface="Arial" panose="020B0604020202020204" pitchFamily="34" charset="0"/>
      <a:buChar char="–"/>
      <a:defRPr sz="11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895350" indent="0" algn="l" defTabSz="457184" rtl="0" eaLnBrk="1" latinLnBrk="0" hangingPunct="1">
      <a:defRPr sz="1100" kern="1200">
        <a:solidFill>
          <a:schemeClr val="tx1">
            <a:lumMod val="50000"/>
            <a:lumOff val="50000"/>
          </a:schemeClr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162050" indent="0" algn="l" defTabSz="457184" rtl="0" eaLnBrk="1" latinLnBrk="0" hangingPunct="1">
      <a:defRPr sz="1100" kern="1200">
        <a:solidFill>
          <a:schemeClr val="tx1">
            <a:lumMod val="50000"/>
            <a:lumOff val="50000"/>
          </a:schemeClr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5919" algn="l" defTabSz="45718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103" algn="l" defTabSz="45718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287" algn="l" defTabSz="45718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471" algn="l" defTabSz="45718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 mod="1">
    <p:ext uri="{620B2872-D7B9-4A21-9093-7833F8D536E1}">
      <p15:sldGuideLst xmlns:p15="http://schemas.microsoft.com/office/powerpoint/2012/main">
        <p15:guide id="1" orient="horz" pos="3024" userDrawn="1">
          <p15:clr>
            <a:srgbClr val="F26B43"/>
          </p15:clr>
        </p15:guide>
        <p15:guide id="2" pos="2304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588881" y="261073"/>
            <a:ext cx="6408978" cy="641413"/>
          </a:xfrm>
        </p:spPr>
        <p:txBody>
          <a:bodyPr>
            <a:no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F34D1A-B7E5-DE48-8EA9-859D9DE63652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1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7949927"/>
              </p:ext>
            </p:extLst>
          </p:nvPr>
        </p:nvGraphicFramePr>
        <p:xfrm>
          <a:off x="431167" y="1170618"/>
          <a:ext cx="6532786" cy="63191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34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845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3329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015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43046">
                <a:tc>
                  <a:txBody>
                    <a:bodyPr/>
                    <a:lstStyle/>
                    <a:p>
                      <a:r>
                        <a:rPr lang="en-US" sz="1000" noProof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Chapter</a:t>
                      </a:r>
                    </a:p>
                  </a:txBody>
                  <a:tcPr marL="94221" marR="94221" marT="42890" marB="4289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noProof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Slide </a:t>
                      </a:r>
                      <a:r>
                        <a:rPr lang="en-US" sz="1000" noProof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nbr</a:t>
                      </a:r>
                      <a:endParaRPr lang="en-US" sz="1000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4221" marR="94221" marT="42890" marB="4289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18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noProof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Title/objectives</a:t>
                      </a:r>
                    </a:p>
                  </a:txBody>
                  <a:tcPr marL="94221" marR="94221" marT="42890" marB="4289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noProof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Timing</a:t>
                      </a:r>
                      <a:endParaRPr lang="en-US" sz="600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4221" marR="94221" marT="42890" marB="42890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3046">
                <a:tc gridSpan="3">
                  <a:txBody>
                    <a:bodyPr/>
                    <a:lstStyle/>
                    <a:p>
                      <a:r>
                        <a:rPr lang="en-US" sz="1000" b="1" baseline="0" noProof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Training introduction – presentation and objectives</a:t>
                      </a:r>
                      <a:endParaRPr lang="en-US" sz="1000" b="1" noProof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4221" marR="94221" marT="42890" marB="42890">
                    <a:solidFill>
                      <a:srgbClr val="3DCD5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184" rtl="0" eaLnBrk="1" latinLnBrk="0" hangingPunct="1"/>
                      <a:r>
                        <a:rPr lang="en-US" sz="1000" b="1" i="0" kern="1200" noProof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17min</a:t>
                      </a:r>
                    </a:p>
                  </a:txBody>
                  <a:tcPr marL="94221" marR="94221" marT="42890" marB="42890">
                    <a:solidFill>
                      <a:srgbClr val="3DCD5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3046">
                <a:tc rowSpan="2">
                  <a:txBody>
                    <a:bodyPr/>
                    <a:lstStyle/>
                    <a:p>
                      <a:r>
                        <a:rPr lang="en-US" sz="800" noProof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Introduction</a:t>
                      </a:r>
                      <a:endParaRPr lang="en-US" sz="1000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45718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4221" marR="94221" marT="42890" marB="4289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18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noProof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94221" marR="94221" marT="42890" marB="428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noProof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Round</a:t>
                      </a:r>
                      <a:r>
                        <a:rPr lang="en-US" sz="1000" baseline="0" noProof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table</a:t>
                      </a:r>
                      <a:endParaRPr lang="en-US" sz="1000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4221" marR="94221" marT="42890" marB="428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184" rtl="0" eaLnBrk="1" latinLnBrk="0" hangingPunct="1"/>
                      <a:r>
                        <a:rPr lang="en-US" sz="1000" b="0" i="1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15’</a:t>
                      </a:r>
                    </a:p>
                  </a:txBody>
                  <a:tcPr marL="94221" marR="94221" marT="42890" marB="4289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3046">
                <a:tc vMerge="1">
                  <a:txBody>
                    <a:bodyPr/>
                    <a:lstStyle/>
                    <a:p>
                      <a:pPr marL="0" marR="0" lvl="0" indent="0" algn="l" defTabSz="45718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18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noProof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94221" marR="94221" marT="42890" marB="428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noProof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Training</a:t>
                      </a:r>
                      <a:r>
                        <a:rPr lang="en-US" sz="1000" baseline="0" noProof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program – Objectives</a:t>
                      </a:r>
                      <a:endParaRPr lang="en-US" sz="1000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4221" marR="94221" marT="42890" marB="428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184" rtl="0" eaLnBrk="1" latinLnBrk="0" hangingPunct="1"/>
                      <a:r>
                        <a:rPr lang="en-US" sz="1000" b="0" i="1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2’</a:t>
                      </a:r>
                    </a:p>
                  </a:txBody>
                  <a:tcPr marL="94221" marR="94221" marT="42890" marB="4289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243046">
                <a:tc gridSpan="3">
                  <a:txBody>
                    <a:bodyPr/>
                    <a:lstStyle/>
                    <a:p>
                      <a:pPr marL="0" marR="0" lvl="0" indent="0" algn="l" defTabSz="45718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noProof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Why</a:t>
                      </a:r>
                      <a:r>
                        <a:rPr lang="en-US" sz="1000" b="1" kern="1200" baseline="0" noProof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change management?</a:t>
                      </a:r>
                      <a:endParaRPr lang="en-US" sz="1000" b="1" kern="1200" noProof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4221" marR="94221" marT="42890" marB="42890">
                    <a:solidFill>
                      <a:srgbClr val="3DCD5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184" rtl="0" eaLnBrk="1" latinLnBrk="0" hangingPunct="1"/>
                      <a:r>
                        <a:rPr lang="en-US" sz="1000" b="1" kern="1200" noProof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8min</a:t>
                      </a:r>
                    </a:p>
                  </a:txBody>
                  <a:tcPr marL="94221" marR="94221" marT="42890" marB="42890">
                    <a:solidFill>
                      <a:srgbClr val="3DCD5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3046">
                <a:tc rowSpan="2">
                  <a:txBody>
                    <a:bodyPr/>
                    <a:lstStyle/>
                    <a:p>
                      <a:pPr marL="0" algn="l" defTabSz="457184" rtl="0" eaLnBrk="1" latinLnBrk="0" hangingPunct="1"/>
                      <a:r>
                        <a:rPr lang="en-US" sz="800" kern="1200" noProof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Why change management?</a:t>
                      </a:r>
                    </a:p>
                  </a:txBody>
                  <a:tcPr marL="94221" marR="94221" marT="42890" marB="4289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18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noProof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94221" marR="94221" marT="42890" marB="428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18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noProof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Context of change management for ecoreal</a:t>
                      </a:r>
                      <a:r>
                        <a:rPr lang="en-US" sz="1000" kern="1200" baseline="30000" noProof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XL </a:t>
                      </a:r>
                      <a:r>
                        <a:rPr lang="en-US" sz="1000" kern="1200" noProof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trainings</a:t>
                      </a:r>
                    </a:p>
                  </a:txBody>
                  <a:tcPr marL="94221" marR="94221" marT="42890" marB="428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184" rtl="0" eaLnBrk="1" latinLnBrk="0" hangingPunct="1"/>
                      <a:r>
                        <a:rPr lang="en-US" sz="1000" b="0" i="1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2’</a:t>
                      </a:r>
                    </a:p>
                  </a:txBody>
                  <a:tcPr marL="94221" marR="94221" marT="42890" marB="4289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3046">
                <a:tc vMerge="1">
                  <a:txBody>
                    <a:bodyPr/>
                    <a:lstStyle/>
                    <a:p>
                      <a:pPr marL="0" marR="0" lvl="0" indent="0" algn="l" defTabSz="45718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kern="1200" noProof="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18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noProof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94221" marR="94221" marT="42890" marB="428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18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noProof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Psychological reactions to change</a:t>
                      </a:r>
                    </a:p>
                  </a:txBody>
                  <a:tcPr marL="94221" marR="94221" marT="42890" marB="428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184" rtl="0" eaLnBrk="1" latinLnBrk="0" hangingPunct="1"/>
                      <a:r>
                        <a:rPr lang="en-US" sz="1000" b="0" i="1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6’</a:t>
                      </a:r>
                    </a:p>
                  </a:txBody>
                  <a:tcPr marL="94221" marR="94221" marT="42890" marB="4289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243046">
                <a:tc gridSpan="3">
                  <a:txBody>
                    <a:bodyPr/>
                    <a:lstStyle/>
                    <a:p>
                      <a:pPr marL="0" marR="0" lvl="0" indent="0" algn="l" defTabSz="45718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noProof="0" dirty="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Driving change management</a:t>
                      </a:r>
                    </a:p>
                  </a:txBody>
                  <a:tcPr marL="94221" marR="94221" marT="42890" marB="42890">
                    <a:solidFill>
                      <a:srgbClr val="3DCD5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45718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kern="1200" noProof="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45718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kern="1200" noProof="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184" rtl="0" eaLnBrk="1" latinLnBrk="0" hangingPunct="1"/>
                      <a:r>
                        <a:rPr lang="en-US" sz="1000" b="1" i="0" kern="1200" noProof="0" dirty="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42min</a:t>
                      </a:r>
                    </a:p>
                  </a:txBody>
                  <a:tcPr marL="94221" marR="94221" marT="42890" marB="42890">
                    <a:solidFill>
                      <a:srgbClr val="3DCD5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3046">
                <a:tc rowSpan="2">
                  <a:txBody>
                    <a:bodyPr/>
                    <a:lstStyle/>
                    <a:p>
                      <a:pPr marL="0" marR="0" lvl="0" indent="0" algn="l" defTabSz="45718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noProof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Driving change management</a:t>
                      </a:r>
                    </a:p>
                  </a:txBody>
                  <a:tcPr marL="94221" marR="94221" marT="42890" marB="4289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18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noProof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8-12</a:t>
                      </a:r>
                    </a:p>
                  </a:txBody>
                  <a:tcPr marL="94221" marR="94221" marT="42890" marB="428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18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noProof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Communication</a:t>
                      </a:r>
                      <a:r>
                        <a:rPr lang="en-US" sz="1000" kern="1200" baseline="0" noProof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adapted to each phase</a:t>
                      </a:r>
                      <a:endParaRPr lang="en-US" sz="1000" kern="1200" noProof="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4221" marR="94221" marT="42890" marB="428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184" rtl="0" eaLnBrk="1" latinLnBrk="0" hangingPunct="1"/>
                      <a:r>
                        <a:rPr lang="en-US" sz="1000" b="0" i="1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31’</a:t>
                      </a:r>
                    </a:p>
                  </a:txBody>
                  <a:tcPr marL="94221" marR="94221" marT="42890" marB="4289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3046">
                <a:tc vMerge="1">
                  <a:txBody>
                    <a:bodyPr/>
                    <a:lstStyle/>
                    <a:p>
                      <a:pPr marL="0" marR="0" lvl="0" indent="0" algn="l" defTabSz="45718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kern="1200" noProof="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18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noProof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12-14</a:t>
                      </a:r>
                    </a:p>
                  </a:txBody>
                  <a:tcPr marL="94221" marR="94221" marT="42890" marB="428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18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noProof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Obtaining the users’ support</a:t>
                      </a:r>
                    </a:p>
                  </a:txBody>
                  <a:tcPr marL="94221" marR="94221" marT="42890" marB="428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184" rtl="0" eaLnBrk="1" latinLnBrk="0" hangingPunct="1"/>
                      <a:r>
                        <a:rPr lang="en-US" sz="1000" b="0" i="1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11’</a:t>
                      </a:r>
                    </a:p>
                  </a:txBody>
                  <a:tcPr marL="94221" marR="94221" marT="42890" marB="4289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43046">
                <a:tc gridSpan="3">
                  <a:txBody>
                    <a:bodyPr/>
                    <a:lstStyle/>
                    <a:p>
                      <a:pPr marL="0" marR="0" lvl="0" indent="0" algn="l" defTabSz="45718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noProof="0" dirty="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Managing trainings</a:t>
                      </a:r>
                    </a:p>
                  </a:txBody>
                  <a:tcPr marL="94221" marR="94221" marT="42890" marB="42890">
                    <a:solidFill>
                      <a:srgbClr val="3DCD5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45718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kern="1200" noProof="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3DCD5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45718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kern="1200" noProof="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3DCD5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184" rtl="0" eaLnBrk="1" latinLnBrk="0" hangingPunct="1"/>
                      <a:r>
                        <a:rPr lang="en-US" sz="1000" b="1" kern="1200" noProof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25min</a:t>
                      </a:r>
                      <a:endParaRPr lang="en-US" sz="1000" b="0" i="1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4221" marR="94221" marT="42890" marB="42890">
                    <a:solidFill>
                      <a:srgbClr val="3DCD5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43046">
                <a:tc rowSpan="2">
                  <a:txBody>
                    <a:bodyPr/>
                    <a:lstStyle/>
                    <a:p>
                      <a:pPr marL="0" marR="0" lvl="0" indent="0" algn="l" defTabSz="45718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noProof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Managing trainings</a:t>
                      </a:r>
                    </a:p>
                  </a:txBody>
                  <a:tcPr marL="94221" marR="94221" marT="42890" marB="4289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18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noProof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17</a:t>
                      </a:r>
                    </a:p>
                  </a:txBody>
                  <a:tcPr marL="94221" marR="94221" marT="42890" marB="428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18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noProof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Managing time and rhythm</a:t>
                      </a:r>
                    </a:p>
                  </a:txBody>
                  <a:tcPr marL="94221" marR="94221" marT="42890" marB="428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184" rtl="0" eaLnBrk="1" latinLnBrk="0" hangingPunct="1"/>
                      <a:r>
                        <a:rPr lang="en-US" sz="1000" b="0" i="1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15’</a:t>
                      </a:r>
                    </a:p>
                  </a:txBody>
                  <a:tcPr marL="94221" marR="94221" marT="42890" marB="4289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43046">
                <a:tc vMerge="1">
                  <a:txBody>
                    <a:bodyPr/>
                    <a:lstStyle/>
                    <a:p>
                      <a:pPr marL="0" marR="0" lvl="0" indent="0" algn="l" defTabSz="45718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kern="1200" noProof="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18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noProof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18</a:t>
                      </a:r>
                    </a:p>
                  </a:txBody>
                  <a:tcPr marL="94221" marR="94221" marT="42890" marB="428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18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noProof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Managing attention</a:t>
                      </a:r>
                    </a:p>
                  </a:txBody>
                  <a:tcPr marL="94221" marR="94221" marT="42890" marB="428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184" rtl="0" eaLnBrk="1" latinLnBrk="0" hangingPunct="1"/>
                      <a:r>
                        <a:rPr lang="en-US" sz="1000" b="0" i="1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10’</a:t>
                      </a:r>
                    </a:p>
                  </a:txBody>
                  <a:tcPr marL="94221" marR="94221" marT="42890" marB="4289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43046">
                <a:tc gridSpan="4">
                  <a:txBody>
                    <a:bodyPr/>
                    <a:lstStyle/>
                    <a:p>
                      <a:pPr marL="0" marR="0" lvl="0" indent="0" algn="ctr" defTabSz="45718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noProof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15min break</a:t>
                      </a:r>
                    </a:p>
                  </a:txBody>
                  <a:tcPr marL="94221" marR="94221" marT="42890" marB="42890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45718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kern="1200" noProof="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45718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kern="1200" noProof="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l" defTabSz="457184" rtl="0" eaLnBrk="1" latinLnBrk="0" hangingPunct="1"/>
                      <a:endParaRPr lang="en-US" sz="1100" b="0" i="1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43046">
                <a:tc gridSpan="3">
                  <a:txBody>
                    <a:bodyPr/>
                    <a:lstStyle/>
                    <a:p>
                      <a:pPr marL="0" marR="0" lvl="0" indent="0" algn="l" defTabSz="45718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noProof="0" dirty="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Preparing trainings</a:t>
                      </a:r>
                    </a:p>
                  </a:txBody>
                  <a:tcPr marL="94221" marR="94221" marT="42890" marB="42890">
                    <a:solidFill>
                      <a:srgbClr val="3DCD5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45718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kern="1200" noProof="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3DCD5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45718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kern="1200" noProof="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3DCD5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184" rtl="0" eaLnBrk="1" latinLnBrk="0" hangingPunct="1"/>
                      <a:r>
                        <a:rPr lang="en-US" sz="1000" b="1" kern="1200" noProof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30min</a:t>
                      </a:r>
                    </a:p>
                  </a:txBody>
                  <a:tcPr marL="94221" marR="94221" marT="42890" marB="42890">
                    <a:solidFill>
                      <a:srgbClr val="3DCD5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43046">
                <a:tc rowSpan="5">
                  <a:txBody>
                    <a:bodyPr/>
                    <a:lstStyle/>
                    <a:p>
                      <a:pPr marL="0" marR="0" lvl="0" indent="0" algn="l" defTabSz="45718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noProof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Preparing trainings</a:t>
                      </a:r>
                    </a:p>
                    <a:p>
                      <a:pPr marL="0" marR="0" lvl="0" indent="0" algn="l" defTabSz="45718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kern="1200" noProof="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4221" marR="94221" marT="42890" marB="4289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18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noProof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21</a:t>
                      </a:r>
                    </a:p>
                  </a:txBody>
                  <a:tcPr marL="94221" marR="94221" marT="42890" marB="428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18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noProof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Discussion</a:t>
                      </a:r>
                      <a:r>
                        <a:rPr lang="en-US" sz="1000" kern="1200" baseline="0" noProof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– How to prepare </a:t>
                      </a:r>
                      <a:r>
                        <a:rPr lang="en-US" sz="1000" kern="1200" noProof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ecoreal</a:t>
                      </a:r>
                      <a:r>
                        <a:rPr lang="en-US" sz="1000" kern="1200" baseline="30000" noProof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XL </a:t>
                      </a:r>
                      <a:r>
                        <a:rPr lang="en-US" sz="1000" kern="1200" noProof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trainings?</a:t>
                      </a:r>
                    </a:p>
                  </a:txBody>
                  <a:tcPr marL="94221" marR="94221" marT="42890" marB="428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184" rtl="0" eaLnBrk="1" latinLnBrk="0" hangingPunct="1"/>
                      <a:r>
                        <a:rPr lang="en-US" sz="1000" b="0" i="1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15’</a:t>
                      </a:r>
                    </a:p>
                  </a:txBody>
                  <a:tcPr marL="94221" marR="94221" marT="42890" marB="4289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43046">
                <a:tc vMerge="1">
                  <a:txBody>
                    <a:bodyPr/>
                    <a:lstStyle/>
                    <a:p>
                      <a:pPr marL="0" marR="0" lvl="0" indent="0" algn="l" defTabSz="45718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kern="1200" noProof="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18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noProof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22</a:t>
                      </a:r>
                    </a:p>
                  </a:txBody>
                  <a:tcPr marL="94221" marR="94221" marT="42890" marB="428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18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noProof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Prerequisites for the trainer</a:t>
                      </a:r>
                    </a:p>
                  </a:txBody>
                  <a:tcPr marL="94221" marR="94221" marT="42890" marB="428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184" rtl="0" eaLnBrk="1" latinLnBrk="0" hangingPunct="1"/>
                      <a:r>
                        <a:rPr lang="en-US" sz="1000" b="0" i="1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2’</a:t>
                      </a:r>
                    </a:p>
                  </a:txBody>
                  <a:tcPr marL="94221" marR="94221" marT="42890" marB="4289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43046">
                <a:tc vMerge="1">
                  <a:txBody>
                    <a:bodyPr/>
                    <a:lstStyle/>
                    <a:p>
                      <a:pPr marL="0" marR="0" lvl="0" indent="0" algn="l" defTabSz="45718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kern="1200" noProof="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18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noProof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23-26</a:t>
                      </a:r>
                    </a:p>
                  </a:txBody>
                  <a:tcPr marL="94221" marR="94221" marT="42890" marB="428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18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noProof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Checking and preparing the material</a:t>
                      </a:r>
                    </a:p>
                  </a:txBody>
                  <a:tcPr marL="94221" marR="94221" marT="42890" marB="428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184" rtl="0" eaLnBrk="1" latinLnBrk="0" hangingPunct="1"/>
                      <a:r>
                        <a:rPr lang="en-US" sz="1000" b="0" i="1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8’</a:t>
                      </a:r>
                    </a:p>
                  </a:txBody>
                  <a:tcPr marL="94221" marR="94221" marT="42890" marB="4289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43046">
                <a:tc vMerge="1">
                  <a:txBody>
                    <a:bodyPr/>
                    <a:lstStyle/>
                    <a:p>
                      <a:pPr marL="0" marR="0" lvl="0" indent="0" algn="l" defTabSz="45718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kern="1200" noProof="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18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noProof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27</a:t>
                      </a:r>
                    </a:p>
                  </a:txBody>
                  <a:tcPr marL="94221" marR="94221" marT="42890" marB="428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18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noProof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Informing trainees</a:t>
                      </a:r>
                    </a:p>
                  </a:txBody>
                  <a:tcPr marL="94221" marR="94221" marT="42890" marB="428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184" rtl="0" eaLnBrk="1" latinLnBrk="0" hangingPunct="1"/>
                      <a:r>
                        <a:rPr lang="en-US" sz="1000" b="0" i="1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2’</a:t>
                      </a:r>
                    </a:p>
                  </a:txBody>
                  <a:tcPr marL="94221" marR="94221" marT="42890" marB="4289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43046">
                <a:tc vMerge="1">
                  <a:txBody>
                    <a:bodyPr/>
                    <a:lstStyle/>
                    <a:p>
                      <a:pPr marL="0" marR="0" lvl="0" indent="0" algn="l" defTabSz="45718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kern="1200" noProof="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18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noProof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28</a:t>
                      </a:r>
                    </a:p>
                  </a:txBody>
                  <a:tcPr marL="94221" marR="94221" marT="42890" marB="428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18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noProof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Enrolling trainees</a:t>
                      </a:r>
                    </a:p>
                  </a:txBody>
                  <a:tcPr marL="94221" marR="94221" marT="42890" marB="428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184" rtl="0" eaLnBrk="1" latinLnBrk="0" hangingPunct="1"/>
                      <a:r>
                        <a:rPr lang="en-US" sz="1000" b="0" i="1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3’</a:t>
                      </a:r>
                    </a:p>
                  </a:txBody>
                  <a:tcPr marL="94221" marR="94221" marT="42890" marB="4289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43046">
                <a:tc gridSpan="3">
                  <a:txBody>
                    <a:bodyPr/>
                    <a:lstStyle/>
                    <a:p>
                      <a:pPr marL="0" indent="0">
                        <a:spcBef>
                          <a:spcPts val="0"/>
                        </a:spcBef>
                      </a:pPr>
                      <a:r>
                        <a:rPr lang="en-US" sz="1000" b="1" noProof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Feedbacks on training</a:t>
                      </a:r>
                    </a:p>
                  </a:txBody>
                  <a:tcPr marL="94221" marR="94221" marT="42890" marB="42890">
                    <a:solidFill>
                      <a:srgbClr val="3DCD5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184" rtl="0" eaLnBrk="1" latinLnBrk="0" hangingPunct="1"/>
                      <a:r>
                        <a:rPr lang="en-US" sz="1000" b="1" kern="1200" noProof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21min</a:t>
                      </a:r>
                    </a:p>
                  </a:txBody>
                  <a:tcPr marL="94221" marR="94221" marT="42890" marB="42890">
                    <a:solidFill>
                      <a:srgbClr val="3DCD5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243046">
                <a:tc rowSpan="3">
                  <a:txBody>
                    <a:bodyPr/>
                    <a:lstStyle/>
                    <a:p>
                      <a:pPr marL="0" algn="l" defTabSz="457184" rtl="0" eaLnBrk="1" latinLnBrk="0" hangingPunct="1"/>
                      <a:r>
                        <a:rPr lang="en-US" sz="800" kern="1200" noProof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Feedbacks on training</a:t>
                      </a:r>
                    </a:p>
                    <a:p>
                      <a:pPr marL="0" algn="l" defTabSz="457184" rtl="0" eaLnBrk="1" latinLnBrk="0" hangingPunct="1"/>
                      <a:endParaRPr lang="en-US" sz="1000" kern="1200" noProof="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4221" marR="94221" marT="42890" marB="4289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18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noProof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30</a:t>
                      </a:r>
                    </a:p>
                  </a:txBody>
                  <a:tcPr marL="94221" marR="94221" marT="42890" marB="428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184" rtl="0" eaLnBrk="1" latinLnBrk="0" hangingPunct="1"/>
                      <a:r>
                        <a:rPr lang="en-US" sz="1000" kern="1200" noProof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Discussion</a:t>
                      </a:r>
                      <a:r>
                        <a:rPr lang="en-US" sz="1000" kern="1200" baseline="0" noProof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– What should you do after each training?</a:t>
                      </a:r>
                      <a:endParaRPr lang="en-US" sz="1000" kern="1200" noProof="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4221" marR="94221" marT="42890" marB="428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184" rtl="0" eaLnBrk="1" latinLnBrk="0" hangingPunct="1"/>
                      <a:r>
                        <a:rPr lang="en-US" sz="1000" b="0" i="1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15’</a:t>
                      </a:r>
                    </a:p>
                  </a:txBody>
                  <a:tcPr marL="94221" marR="94221" marT="42890" marB="4289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243046">
                <a:tc vMerge="1">
                  <a:txBody>
                    <a:bodyPr/>
                    <a:lstStyle/>
                    <a:p>
                      <a:pPr marL="0" algn="l" defTabSz="457184" rtl="0" eaLnBrk="1" latinLnBrk="0" hangingPunct="1"/>
                      <a:endParaRPr lang="en-US" sz="1100" kern="1200" noProof="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18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noProof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31</a:t>
                      </a:r>
                    </a:p>
                  </a:txBody>
                  <a:tcPr marL="94221" marR="94221" marT="42890" marB="428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184" rtl="0" eaLnBrk="1" latinLnBrk="0" hangingPunct="1"/>
                      <a:r>
                        <a:rPr lang="en-US" sz="1000" i="0" kern="1200" noProof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Checking and cleaning</a:t>
                      </a:r>
                    </a:p>
                  </a:txBody>
                  <a:tcPr marL="94221" marR="94221" marT="42890" marB="428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184" rtl="0" eaLnBrk="1" latinLnBrk="0" hangingPunct="1"/>
                      <a:r>
                        <a:rPr lang="en-US" sz="1000" b="0" i="1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3’</a:t>
                      </a:r>
                    </a:p>
                  </a:txBody>
                  <a:tcPr marL="94221" marR="94221" marT="42890" marB="4289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243046">
                <a:tc vMerge="1">
                  <a:txBody>
                    <a:bodyPr/>
                    <a:lstStyle/>
                    <a:p>
                      <a:pPr marL="0" algn="l" defTabSz="457184" rtl="0" eaLnBrk="1" latinLnBrk="0" hangingPunct="1"/>
                      <a:endParaRPr lang="en-US" sz="1100" kern="1200" noProof="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18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noProof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32</a:t>
                      </a:r>
                    </a:p>
                  </a:txBody>
                  <a:tcPr marL="94221" marR="94221" marT="42890" marB="428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184" rtl="0" eaLnBrk="1" latinLnBrk="0" hangingPunct="1"/>
                      <a:r>
                        <a:rPr lang="en-US" sz="1000" i="0" kern="1200" noProof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Send feedbacks</a:t>
                      </a:r>
                    </a:p>
                  </a:txBody>
                  <a:tcPr marL="94221" marR="94221" marT="42890" marB="428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184" rtl="0" eaLnBrk="1" latinLnBrk="0" hangingPunct="1"/>
                      <a:r>
                        <a:rPr lang="en-US" sz="1000" b="0" i="1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3’</a:t>
                      </a:r>
                    </a:p>
                  </a:txBody>
                  <a:tcPr marL="94221" marR="94221" marT="42890" marB="4289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243046">
                <a:tc gridSpan="3">
                  <a:txBody>
                    <a:bodyPr/>
                    <a:lstStyle/>
                    <a:p>
                      <a:pPr marL="0" indent="0">
                        <a:spcBef>
                          <a:spcPts val="0"/>
                        </a:spcBef>
                      </a:pPr>
                      <a:r>
                        <a:rPr lang="en-US" sz="1000" b="1" noProof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Conclusion</a:t>
                      </a:r>
                    </a:p>
                  </a:txBody>
                  <a:tcPr marL="94221" marR="94221" marT="42890" marB="42890">
                    <a:solidFill>
                      <a:srgbClr val="3DCD5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184" rtl="0" eaLnBrk="1" latinLnBrk="0" hangingPunct="1"/>
                      <a:r>
                        <a:rPr lang="en-US" sz="1000" b="1" kern="1200" noProof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20min</a:t>
                      </a:r>
                    </a:p>
                  </a:txBody>
                  <a:tcPr marL="94221" marR="94221" marT="42890" marB="42890">
                    <a:solidFill>
                      <a:srgbClr val="3DCD5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243046">
                <a:tc>
                  <a:txBody>
                    <a:bodyPr/>
                    <a:lstStyle/>
                    <a:p>
                      <a:pPr marL="0" indent="0">
                        <a:spcBef>
                          <a:spcPts val="0"/>
                        </a:spcBef>
                      </a:pPr>
                      <a:r>
                        <a:rPr lang="en-US" sz="800" kern="1200" noProof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Conclusion</a:t>
                      </a:r>
                      <a:endParaRPr lang="en-US" sz="1000" b="1" noProof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4221" marR="94221" marT="42890" marB="428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18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noProof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34</a:t>
                      </a:r>
                    </a:p>
                  </a:txBody>
                  <a:tcPr marL="94221" marR="94221" marT="42890" marB="428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184" rtl="0" eaLnBrk="1" latinLnBrk="0" hangingPunct="1"/>
                      <a:r>
                        <a:rPr lang="en-US" sz="1000" i="0" kern="1200" noProof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Checking expectations –</a:t>
                      </a:r>
                      <a:r>
                        <a:rPr lang="en-US" sz="1000" i="0" kern="1200" baseline="0" noProof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remaining questions</a:t>
                      </a:r>
                      <a:endParaRPr lang="en-US" sz="1000" i="0" kern="1200" noProof="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4221" marR="94221" marT="42890" marB="428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184" rtl="0" eaLnBrk="1" latinLnBrk="0" hangingPunct="1"/>
                      <a:r>
                        <a:rPr lang="en-US" sz="1000" b="0" i="1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20’</a:t>
                      </a:r>
                    </a:p>
                  </a:txBody>
                  <a:tcPr marL="94221" marR="94221" marT="42890" marB="4289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451549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65163" y="325438"/>
            <a:ext cx="3265487" cy="18367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18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100" kern="1200" dirty="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18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7F34D1A-B7E5-DE48-8EA9-859D9DE63652}" type="slidenum">
              <a:rPr kumimoji="0" lang="en-US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18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769144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65163" y="325438"/>
            <a:ext cx="3265487" cy="18367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18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100" kern="1200" dirty="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18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7F34D1A-B7E5-DE48-8EA9-859D9DE63652}" type="slidenum">
              <a:rPr kumimoji="0" lang="en-US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18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556374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65163" y="325438"/>
            <a:ext cx="3265487" cy="18367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18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100" b="1" i="0" u="none" strike="noStrike" kern="1200" baseline="0" dirty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indent="0" algn="l" defTabSz="45718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100" b="1" i="0" u="none" strike="noStrike" kern="1200" baseline="0" dirty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indent="0" algn="l" defTabSz="45718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F34D1A-B7E5-DE48-8EA9-859D9DE63652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30523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65163" y="325438"/>
            <a:ext cx="3265487" cy="18367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18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100" b="1" i="0" u="none" strike="noStrike" kern="1200" baseline="0" dirty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indent="0" algn="l" defTabSz="45718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100" b="1" i="0" u="none" strike="noStrike" kern="1200" baseline="0" dirty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endParaRPr lang="en-US" dirty="0"/>
          </a:p>
          <a:p>
            <a:r>
              <a:rPr lang="en-US" b="0" baseline="0" dirty="0"/>
              <a:t>. </a:t>
            </a: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F34D1A-B7E5-DE48-8EA9-859D9DE63652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04867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65163" y="325438"/>
            <a:ext cx="3265487" cy="18367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18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100" b="1" i="0" u="none" strike="noStrike" kern="1200" baseline="0" dirty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indent="0" algn="l" defTabSz="45718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100" b="1" i="0" u="none" strike="noStrike" kern="1200" baseline="0" dirty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endParaRPr lang="en-US" dirty="0"/>
          </a:p>
          <a:p>
            <a:r>
              <a:rPr lang="en-US" b="0" baseline="0" dirty="0"/>
              <a:t>. </a:t>
            </a: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F34D1A-B7E5-DE48-8EA9-859D9DE63652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32046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Espace réservé pour une image  18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9144000" cy="433079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91437" tIns="45718" rIns="91437" bIns="45718"/>
          <a:lstStyle>
            <a:lvl1pPr>
              <a:buNone/>
              <a:defRPr sz="14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252415" y="2609224"/>
            <a:ext cx="8673872" cy="553998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l">
              <a:buFont typeface="Arial"/>
              <a:buNone/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52415" y="3204247"/>
            <a:ext cx="8673872" cy="21544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buNone/>
              <a:defRPr sz="1400" baseline="0">
                <a:solidFill>
                  <a:schemeClr val="bg1"/>
                </a:solidFill>
              </a:defRPr>
            </a:lvl1pPr>
            <a:lvl2pPr marL="4571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Optional Subtitle</a:t>
            </a:r>
          </a:p>
        </p:txBody>
      </p:sp>
      <p:pic>
        <p:nvPicPr>
          <p:cNvPr id="10" name="Picture 9" descr="schneider_LIO_Life-Green_RGB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67034" y="4494997"/>
            <a:ext cx="2041798" cy="562953"/>
          </a:xfrm>
          <a:prstGeom prst="rect">
            <a:avLst/>
          </a:prstGeom>
        </p:spPr>
      </p:pic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5" y="4857155"/>
            <a:ext cx="1505531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rgbClr val="4F5156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Confidential Property of Schneider Electric  </a:t>
            </a:r>
          </a:p>
        </p:txBody>
      </p:sp>
      <p:sp>
        <p:nvSpPr>
          <p:cNvPr id="21" name="Espace réservé du texte 20"/>
          <p:cNvSpPr>
            <a:spLocks noGrp="1"/>
          </p:cNvSpPr>
          <p:nvPr>
            <p:ph type="body" sz="quarter" idx="15" hasCustomPrompt="1"/>
          </p:nvPr>
        </p:nvSpPr>
        <p:spPr>
          <a:xfrm>
            <a:off x="0" y="3573629"/>
            <a:ext cx="9144000" cy="761890"/>
          </a:xfrm>
          <a:prstGeom prst="rect">
            <a:avLst/>
          </a:prstGeom>
          <a:solidFill>
            <a:schemeClr val="tx2">
              <a:alpha val="80000"/>
            </a:schemeClr>
          </a:solidFill>
        </p:spPr>
        <p:txBody>
          <a:bodyPr lIns="91437" tIns="45718" rIns="91437" bIns="45718"/>
          <a:lstStyle>
            <a:lvl1pPr marL="178299" indent="-2362">
              <a:buNone/>
              <a:defRPr sz="1200"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 err="1"/>
              <a:t>Presented</a:t>
            </a:r>
            <a:r>
              <a:rPr lang="fr-FR" dirty="0"/>
              <a:t> by: </a:t>
            </a:r>
          </a:p>
          <a:p>
            <a:pPr lvl="0"/>
            <a:r>
              <a:rPr lang="fr-FR" dirty="0"/>
              <a:t>Date: </a:t>
            </a:r>
          </a:p>
          <a:p>
            <a:pPr lvl="0"/>
            <a:endParaRPr lang="fr-FR" dirty="0"/>
          </a:p>
          <a:p>
            <a:pPr lvl="0"/>
            <a:endParaRPr lang="fr-FR" dirty="0"/>
          </a:p>
          <a:p>
            <a:pPr lvl="0"/>
            <a:endParaRPr lang="fr-FR" dirty="0"/>
          </a:p>
          <a:p>
            <a:pPr lvl="0"/>
            <a:endParaRPr lang="fr-FR" dirty="0"/>
          </a:p>
          <a:p>
            <a:pPr lvl="0"/>
            <a:endParaRPr lang="fr-FR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0" y="4261502"/>
            <a:ext cx="9144000" cy="20196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7" tIns="45718" rIns="91437" bIns="45718"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19494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Title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0" y="1"/>
            <a:ext cx="9144000" cy="2908710"/>
          </a:xfrm>
          <a:prstGeom prst="rect">
            <a:avLst/>
          </a:prstGeom>
          <a:solidFill>
            <a:schemeClr val="tx2">
              <a:alpha val="80000"/>
            </a:schemeClr>
          </a:solidFill>
        </p:spPr>
        <p:txBody>
          <a:bodyPr lIns="252000" tIns="0" rIns="0" bIns="252000" anchor="b" anchorCtr="0"/>
          <a:lstStyle>
            <a:lvl1pPr algn="l">
              <a:defRPr sz="2400" baseline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Section Title</a:t>
            </a:r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2900386"/>
            <a:ext cx="9144000" cy="373063"/>
          </a:xfrm>
          <a:prstGeom prst="rect">
            <a:avLst/>
          </a:prstGeom>
          <a:solidFill>
            <a:schemeClr val="tx2"/>
          </a:solidFill>
        </p:spPr>
        <p:txBody>
          <a:bodyPr lIns="252000" tIns="0" rIns="0" bIns="0" anchor="ctr" anchorCtr="0"/>
          <a:lstStyle>
            <a:lvl1pPr marL="0" indent="0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Optional Subtitle</a:t>
            </a:r>
          </a:p>
        </p:txBody>
      </p:sp>
      <p:pic>
        <p:nvPicPr>
          <p:cNvPr id="11" name="Picture 10" descr="schneider_LIO_Life-Green_RGB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2201" y="4509591"/>
            <a:ext cx="1922297" cy="530004"/>
          </a:xfrm>
          <a:prstGeom prst="rect">
            <a:avLst/>
          </a:prstGeom>
        </p:spPr>
      </p:pic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chemeClr val="bg2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Page </a:t>
            </a:r>
            <a:fld id="{5A9C12DC-491F-9444-86A2-13AC5C62A2F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4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Confidential Property of Schneider Electric |</a:t>
            </a:r>
          </a:p>
        </p:txBody>
      </p:sp>
    </p:spTree>
    <p:extLst>
      <p:ext uri="{BB962C8B-B14F-4D97-AF65-F5344CB8AC3E}">
        <p14:creationId xmlns:p14="http://schemas.microsoft.com/office/powerpoint/2010/main" val="3962871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losing Slide Master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hneider_LIO_White_RGB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769124" y="1958662"/>
            <a:ext cx="3559382" cy="981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31624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-column w/ call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6192839" y="4066302"/>
            <a:ext cx="2698750" cy="123111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 marL="15874" indent="0">
              <a:buNone/>
              <a:defRPr sz="800" baseline="0">
                <a:solidFill>
                  <a:srgbClr val="8E8F93"/>
                </a:solidFill>
              </a:defRPr>
            </a:lvl1pPr>
          </a:lstStyle>
          <a:p>
            <a:pPr lvl="0"/>
            <a:r>
              <a:rPr lang="en-US" dirty="0"/>
              <a:t>Optional caption to the chart goes here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6014065" y="1203325"/>
            <a:ext cx="0" cy="2986088"/>
          </a:xfrm>
          <a:prstGeom prst="line">
            <a:avLst/>
          </a:prstGeom>
          <a:ln w="3175" cap="rnd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258055" y="4066302"/>
            <a:ext cx="5574419" cy="123111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 marL="15874" indent="0">
              <a:buNone/>
              <a:defRPr sz="800" baseline="0">
                <a:solidFill>
                  <a:srgbClr val="8E8F93"/>
                </a:solidFill>
              </a:defRPr>
            </a:lvl1pPr>
          </a:lstStyle>
          <a:p>
            <a:pPr lvl="0"/>
            <a:r>
              <a:rPr lang="en-US" dirty="0"/>
              <a:t>Optional description / context goes here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8"/>
          </p:nvPr>
        </p:nvSpPr>
        <p:spPr>
          <a:xfrm>
            <a:off x="258054" y="1202024"/>
            <a:ext cx="5574419" cy="2300091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9"/>
          </p:nvPr>
        </p:nvSpPr>
        <p:spPr>
          <a:xfrm>
            <a:off x="6192838" y="1201738"/>
            <a:ext cx="2698750" cy="2287696"/>
          </a:xfrm>
        </p:spPr>
        <p:txBody>
          <a:bodyPr>
            <a:noAutofit/>
          </a:bodyPr>
          <a:lstStyle>
            <a:lvl1pPr>
              <a:defRPr sz="1200"/>
            </a:lvl1pPr>
            <a:lvl2pPr>
              <a:defRPr sz="11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chemeClr val="bg2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Page </a:t>
            </a:r>
            <a:fld id="{5A9C12DC-491F-9444-86A2-13AC5C62A2F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5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Confidential Property of Schneider Electric |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32"/>
          </p:nvPr>
        </p:nvSpPr>
        <p:spPr>
          <a:xfrm>
            <a:off x="252413" y="230187"/>
            <a:ext cx="8647112" cy="369332"/>
          </a:xfrm>
        </p:spPr>
        <p:txBody>
          <a:bodyPr>
            <a:noAutofit/>
          </a:bodyPr>
          <a:lstStyle>
            <a:lvl1pPr>
              <a:buFontTx/>
              <a:buNone/>
              <a:defRPr sz="2400">
                <a:solidFill>
                  <a:schemeClr val="tx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3"/>
          </p:nvPr>
        </p:nvSpPr>
        <p:spPr>
          <a:xfrm>
            <a:off x="252413" y="683366"/>
            <a:ext cx="8647112" cy="253916"/>
          </a:xfrm>
        </p:spPr>
        <p:txBody>
          <a:bodyPr>
            <a:noAutofit/>
          </a:bodyPr>
          <a:lstStyle>
            <a:lvl1pPr marL="358762" indent="-342888">
              <a:buFontTx/>
              <a:buNone/>
              <a:defRPr sz="1600" baseline="0">
                <a:solidFill>
                  <a:schemeClr val="accent1"/>
                </a:solidFill>
              </a:defRPr>
            </a:lvl1pPr>
            <a:lvl2pPr marL="407973" indent="-228592">
              <a:buFontTx/>
              <a:buNone/>
              <a:defRPr/>
            </a:lvl2pPr>
            <a:lvl3pPr marL="587354" indent="-228592">
              <a:buFontTx/>
              <a:buNone/>
              <a:defRPr/>
            </a:lvl3pPr>
            <a:lvl4pPr marL="768323" indent="-228592">
              <a:buFontTx/>
              <a:buNone/>
              <a:defRPr/>
            </a:lvl4pPr>
            <a:lvl5pPr marL="939767" indent="-228592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285629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chemeClr val="bg2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Page </a:t>
            </a:r>
            <a:fld id="{5A9C12DC-491F-9444-86A2-13AC5C62A2F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5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Confidential Property of Schneider Electric |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quarter" idx="31"/>
          </p:nvPr>
        </p:nvSpPr>
        <p:spPr>
          <a:xfrm>
            <a:off x="258055" y="1203325"/>
            <a:ext cx="8679570" cy="3176589"/>
          </a:xfrm>
        </p:spPr>
        <p:txBody>
          <a:bodyPr wrap="square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32"/>
          </p:nvPr>
        </p:nvSpPr>
        <p:spPr>
          <a:xfrm>
            <a:off x="252413" y="230187"/>
            <a:ext cx="8647112" cy="369332"/>
          </a:xfrm>
        </p:spPr>
        <p:txBody>
          <a:bodyPr/>
          <a:lstStyle>
            <a:lvl1pPr>
              <a:buFontTx/>
              <a:buNone/>
              <a:defRPr sz="2400">
                <a:solidFill>
                  <a:schemeClr val="tx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3"/>
          </p:nvPr>
        </p:nvSpPr>
        <p:spPr>
          <a:xfrm>
            <a:off x="252413" y="683366"/>
            <a:ext cx="8647112" cy="253916"/>
          </a:xfrm>
        </p:spPr>
        <p:txBody>
          <a:bodyPr/>
          <a:lstStyle>
            <a:lvl1pPr marL="358762" indent="-342888">
              <a:buFontTx/>
              <a:buNone/>
              <a:defRPr sz="1600" baseline="0">
                <a:solidFill>
                  <a:schemeClr val="accent1"/>
                </a:solidFill>
              </a:defRPr>
            </a:lvl1pPr>
            <a:lvl2pPr marL="407973" indent="-228592">
              <a:buFontTx/>
              <a:buNone/>
              <a:defRPr/>
            </a:lvl2pPr>
            <a:lvl3pPr marL="587354" indent="-228592">
              <a:buFontTx/>
              <a:buNone/>
              <a:defRPr/>
            </a:lvl3pPr>
            <a:lvl4pPr marL="768323" indent="-228592">
              <a:buFontTx/>
              <a:buNone/>
              <a:defRPr/>
            </a:lvl4pPr>
            <a:lvl5pPr marL="939767" indent="-228592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837753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-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252414" y="4066302"/>
            <a:ext cx="5580061" cy="123111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 marL="15874" indent="0">
              <a:buNone/>
              <a:defRPr sz="800" baseline="0">
                <a:solidFill>
                  <a:srgbClr val="8E8F93"/>
                </a:solidFill>
              </a:defRPr>
            </a:lvl1pPr>
          </a:lstStyle>
          <a:p>
            <a:pPr lvl="0"/>
            <a:r>
              <a:rPr lang="en-US" dirty="0"/>
              <a:t>Optional description / context goes here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7"/>
          </p:nvPr>
        </p:nvSpPr>
        <p:spPr>
          <a:xfrm>
            <a:off x="252413" y="1203326"/>
            <a:ext cx="5580062" cy="2717033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chemeClr val="bg2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Page </a:t>
            </a:r>
            <a:fld id="{5A9C12DC-491F-9444-86A2-13AC5C62A2F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5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Confidential Property of Schneider Electric |</a:t>
            </a:r>
          </a:p>
        </p:txBody>
      </p:sp>
      <p:sp>
        <p:nvSpPr>
          <p:cNvPr id="8" name="Text Placeholder 11"/>
          <p:cNvSpPr>
            <a:spLocks noGrp="1"/>
          </p:cNvSpPr>
          <p:nvPr>
            <p:ph type="body" sz="quarter" idx="32"/>
          </p:nvPr>
        </p:nvSpPr>
        <p:spPr>
          <a:xfrm>
            <a:off x="252413" y="230187"/>
            <a:ext cx="8647112" cy="369332"/>
          </a:xfrm>
        </p:spPr>
        <p:txBody>
          <a:bodyPr/>
          <a:lstStyle>
            <a:lvl1pPr>
              <a:buFontTx/>
              <a:buNone/>
              <a:defRPr sz="2400">
                <a:solidFill>
                  <a:schemeClr val="tx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ext Placeholder 13"/>
          <p:cNvSpPr>
            <a:spLocks noGrp="1"/>
          </p:cNvSpPr>
          <p:nvPr>
            <p:ph type="body" sz="quarter" idx="33"/>
          </p:nvPr>
        </p:nvSpPr>
        <p:spPr>
          <a:xfrm>
            <a:off x="252413" y="683366"/>
            <a:ext cx="8647112" cy="253916"/>
          </a:xfrm>
        </p:spPr>
        <p:txBody>
          <a:bodyPr/>
          <a:lstStyle>
            <a:lvl1pPr marL="358762" indent="-342888">
              <a:buFontTx/>
              <a:buNone/>
              <a:defRPr sz="1600" baseline="0">
                <a:solidFill>
                  <a:schemeClr val="accent1"/>
                </a:solidFill>
              </a:defRPr>
            </a:lvl1pPr>
            <a:lvl2pPr marL="407973" indent="-228592">
              <a:buFontTx/>
              <a:buNone/>
              <a:defRPr/>
            </a:lvl2pPr>
            <a:lvl3pPr marL="587354" indent="-228592">
              <a:buFontTx/>
              <a:buNone/>
              <a:defRPr/>
            </a:lvl3pPr>
            <a:lvl4pPr marL="768323" indent="-228592">
              <a:buFontTx/>
              <a:buNone/>
              <a:defRPr/>
            </a:lvl4pPr>
            <a:lvl5pPr marL="939767" indent="-228592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958744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-column stack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5"/>
          <p:cNvSpPr>
            <a:spLocks noGrp="1"/>
          </p:cNvSpPr>
          <p:nvPr>
            <p:ph sz="quarter" idx="34"/>
          </p:nvPr>
        </p:nvSpPr>
        <p:spPr>
          <a:xfrm>
            <a:off x="247390" y="3037460"/>
            <a:ext cx="5574419" cy="1471478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252414" y="2674811"/>
            <a:ext cx="5574419" cy="123111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 marL="15874" indent="0">
              <a:buNone/>
              <a:defRPr sz="800" baseline="0">
                <a:solidFill>
                  <a:srgbClr val="8E8F93"/>
                </a:solidFill>
              </a:defRPr>
            </a:lvl1pPr>
          </a:lstStyle>
          <a:p>
            <a:pPr lvl="0"/>
            <a:r>
              <a:rPr lang="en-US" dirty="0"/>
              <a:t>Optional description / context goes here</a:t>
            </a:r>
          </a:p>
        </p:txBody>
      </p:sp>
      <p:sp>
        <p:nvSpPr>
          <p:cNvPr id="18" name="Text Placeholder 11"/>
          <p:cNvSpPr>
            <a:spLocks noGrp="1"/>
          </p:cNvSpPr>
          <p:nvPr>
            <p:ph type="body" sz="quarter" idx="20" hasCustomPrompt="1"/>
          </p:nvPr>
        </p:nvSpPr>
        <p:spPr>
          <a:xfrm>
            <a:off x="258057" y="4569743"/>
            <a:ext cx="5574419" cy="123111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 marL="15874" indent="0">
              <a:buNone/>
              <a:defRPr sz="800" baseline="0">
                <a:solidFill>
                  <a:srgbClr val="8E8F93"/>
                </a:solidFill>
              </a:defRPr>
            </a:lvl1pPr>
          </a:lstStyle>
          <a:p>
            <a:pPr lvl="0"/>
            <a:r>
              <a:rPr lang="en-US" dirty="0"/>
              <a:t>Optional description / context goes here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23"/>
          </p:nvPr>
        </p:nvSpPr>
        <p:spPr>
          <a:xfrm>
            <a:off x="248010" y="1213547"/>
            <a:ext cx="5574419" cy="1370903"/>
          </a:xfrm>
        </p:spPr>
        <p:txBody>
          <a:bodyPr>
            <a:noAutofit/>
          </a:bodyPr>
          <a:lstStyle>
            <a:lvl5pPr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chemeClr val="bg2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Page </a:t>
            </a:r>
            <a:fld id="{5A9C12DC-491F-9444-86A2-13AC5C62A2F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5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Confidential Property of Schneider Electric |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32"/>
          </p:nvPr>
        </p:nvSpPr>
        <p:spPr>
          <a:xfrm>
            <a:off x="252413" y="230187"/>
            <a:ext cx="8647112" cy="369332"/>
          </a:xfrm>
        </p:spPr>
        <p:txBody>
          <a:bodyPr>
            <a:noAutofit/>
          </a:bodyPr>
          <a:lstStyle>
            <a:lvl1pPr>
              <a:buFontTx/>
              <a:buNone/>
              <a:defRPr sz="2400">
                <a:solidFill>
                  <a:schemeClr val="tx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33"/>
          </p:nvPr>
        </p:nvSpPr>
        <p:spPr>
          <a:xfrm>
            <a:off x="252413" y="683366"/>
            <a:ext cx="8647112" cy="253916"/>
          </a:xfrm>
        </p:spPr>
        <p:txBody>
          <a:bodyPr>
            <a:noAutofit/>
          </a:bodyPr>
          <a:lstStyle>
            <a:lvl1pPr marL="358762" indent="-342888">
              <a:buFontTx/>
              <a:buNone/>
              <a:defRPr sz="1600" baseline="0">
                <a:solidFill>
                  <a:schemeClr val="accent1"/>
                </a:solidFill>
              </a:defRPr>
            </a:lvl1pPr>
            <a:lvl2pPr marL="407973" indent="-228592">
              <a:buFontTx/>
              <a:buNone/>
              <a:defRPr/>
            </a:lvl2pPr>
            <a:lvl3pPr marL="587354" indent="-228592">
              <a:buFontTx/>
              <a:buNone/>
              <a:defRPr/>
            </a:lvl3pPr>
            <a:lvl4pPr marL="768323" indent="-228592">
              <a:buFontTx/>
              <a:buNone/>
              <a:defRPr/>
            </a:lvl4pPr>
            <a:lvl5pPr marL="939767" indent="-228592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713038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-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2"/>
          <p:cNvSpPr>
            <a:spLocks noGrp="1"/>
          </p:cNvSpPr>
          <p:nvPr>
            <p:ph sz="quarter" idx="24"/>
          </p:nvPr>
        </p:nvSpPr>
        <p:spPr>
          <a:xfrm>
            <a:off x="4764969" y="1203325"/>
            <a:ext cx="4172656" cy="2711063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5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4791076" y="4066302"/>
            <a:ext cx="4100514" cy="123111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 marL="15874" indent="0">
              <a:buNone/>
              <a:defRPr sz="800" baseline="0">
                <a:solidFill>
                  <a:srgbClr val="8E8F93"/>
                </a:solidFill>
              </a:defRPr>
            </a:lvl1pPr>
          </a:lstStyle>
          <a:p>
            <a:pPr lvl="0"/>
            <a:r>
              <a:rPr lang="en-US" dirty="0"/>
              <a:t>Optional description / context goes here</a:t>
            </a:r>
          </a:p>
        </p:txBody>
      </p:sp>
      <p:sp>
        <p:nvSpPr>
          <p:cNvPr id="28" name="Text Placehold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252414" y="4066302"/>
            <a:ext cx="4178298" cy="123111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 marL="15874" indent="0">
              <a:buNone/>
              <a:defRPr sz="800" baseline="0">
                <a:solidFill>
                  <a:srgbClr val="8E8F93"/>
                </a:solidFill>
              </a:defRPr>
            </a:lvl1pPr>
          </a:lstStyle>
          <a:p>
            <a:pPr lvl="0"/>
            <a:r>
              <a:rPr lang="en-US" dirty="0"/>
              <a:t>Optional description / context goes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22"/>
          </p:nvPr>
        </p:nvSpPr>
        <p:spPr>
          <a:xfrm>
            <a:off x="247547" y="1209296"/>
            <a:ext cx="4172656" cy="2711063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chemeClr val="bg2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Page </a:t>
            </a:r>
            <a:fld id="{5A9C12DC-491F-9444-86A2-13AC5C62A2F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5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Confidential Property of Schneider Electric |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32"/>
          </p:nvPr>
        </p:nvSpPr>
        <p:spPr>
          <a:xfrm>
            <a:off x="252413" y="230187"/>
            <a:ext cx="8647112" cy="369332"/>
          </a:xfrm>
        </p:spPr>
        <p:txBody>
          <a:bodyPr>
            <a:noAutofit/>
          </a:bodyPr>
          <a:lstStyle>
            <a:lvl1pPr>
              <a:buFontTx/>
              <a:buNone/>
              <a:defRPr sz="2400">
                <a:solidFill>
                  <a:schemeClr val="tx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33"/>
          </p:nvPr>
        </p:nvSpPr>
        <p:spPr>
          <a:xfrm>
            <a:off x="252413" y="683366"/>
            <a:ext cx="8647112" cy="253916"/>
          </a:xfrm>
        </p:spPr>
        <p:txBody>
          <a:bodyPr>
            <a:noAutofit/>
          </a:bodyPr>
          <a:lstStyle>
            <a:lvl1pPr marL="358762" indent="-342888">
              <a:buFontTx/>
              <a:buNone/>
              <a:defRPr sz="1600" baseline="0">
                <a:solidFill>
                  <a:schemeClr val="accent1"/>
                </a:solidFill>
              </a:defRPr>
            </a:lvl1pPr>
            <a:lvl2pPr marL="407973" indent="-228592">
              <a:buFontTx/>
              <a:buNone/>
              <a:defRPr/>
            </a:lvl2pPr>
            <a:lvl3pPr marL="587354" indent="-228592">
              <a:buFontTx/>
              <a:buNone/>
              <a:defRPr/>
            </a:lvl3pPr>
            <a:lvl4pPr marL="768323" indent="-228592">
              <a:buFontTx/>
              <a:buNone/>
              <a:defRPr/>
            </a:lvl4pPr>
            <a:lvl5pPr marL="939767" indent="-228592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829506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-column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2"/>
          <p:cNvSpPr>
            <a:spLocks noGrp="1"/>
          </p:cNvSpPr>
          <p:nvPr>
            <p:ph sz="quarter" idx="22"/>
          </p:nvPr>
        </p:nvSpPr>
        <p:spPr>
          <a:xfrm>
            <a:off x="4764969" y="1203326"/>
            <a:ext cx="4172656" cy="2738053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4791076" y="4066302"/>
            <a:ext cx="4100514" cy="123111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 marL="15874" indent="0">
              <a:buNone/>
              <a:defRPr sz="800" baseline="0">
                <a:solidFill>
                  <a:srgbClr val="8E8F93"/>
                </a:solidFill>
              </a:defRPr>
            </a:lvl1pPr>
          </a:lstStyle>
          <a:p>
            <a:pPr lvl="0"/>
            <a:r>
              <a:rPr lang="en-US" dirty="0"/>
              <a:t>Optional description / context goes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252414" y="4066302"/>
            <a:ext cx="4178299" cy="123111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 marL="15874" indent="0">
              <a:buNone/>
              <a:defRPr sz="800" baseline="0">
                <a:solidFill>
                  <a:srgbClr val="8E8F93"/>
                </a:solidFill>
              </a:defRPr>
            </a:lvl1pPr>
          </a:lstStyle>
          <a:p>
            <a:pPr lvl="0"/>
            <a:r>
              <a:rPr lang="en-US" dirty="0"/>
              <a:t>Optional description / context goes here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4549718" y="1203325"/>
            <a:ext cx="0" cy="2986088"/>
          </a:xfrm>
          <a:prstGeom prst="line">
            <a:avLst/>
          </a:prstGeom>
          <a:ln w="3175" cap="rnd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Content Placeholder 4"/>
          <p:cNvSpPr>
            <a:spLocks noGrp="1"/>
          </p:cNvSpPr>
          <p:nvPr>
            <p:ph sz="quarter" idx="20"/>
          </p:nvPr>
        </p:nvSpPr>
        <p:spPr>
          <a:xfrm>
            <a:off x="241903" y="1203327"/>
            <a:ext cx="4178299" cy="2738053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chemeClr val="bg2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Page </a:t>
            </a:r>
            <a:fld id="{5A9C12DC-491F-9444-86A2-13AC5C62A2F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5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Confidential Property of Schneider Electric |</a:t>
            </a:r>
          </a:p>
        </p:txBody>
      </p:sp>
      <p:sp>
        <p:nvSpPr>
          <p:cNvPr id="17" name="Text Placeholder 11"/>
          <p:cNvSpPr>
            <a:spLocks noGrp="1"/>
          </p:cNvSpPr>
          <p:nvPr>
            <p:ph type="body" sz="quarter" idx="32"/>
          </p:nvPr>
        </p:nvSpPr>
        <p:spPr>
          <a:xfrm>
            <a:off x="252413" y="230187"/>
            <a:ext cx="8647112" cy="369332"/>
          </a:xfrm>
        </p:spPr>
        <p:txBody>
          <a:bodyPr>
            <a:noAutofit/>
          </a:bodyPr>
          <a:lstStyle>
            <a:lvl1pPr>
              <a:buFontTx/>
              <a:buNone/>
              <a:defRPr sz="2400">
                <a:solidFill>
                  <a:schemeClr val="tx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8" name="Text Placeholder 13"/>
          <p:cNvSpPr>
            <a:spLocks noGrp="1"/>
          </p:cNvSpPr>
          <p:nvPr>
            <p:ph type="body" sz="quarter" idx="33"/>
          </p:nvPr>
        </p:nvSpPr>
        <p:spPr>
          <a:xfrm>
            <a:off x="252413" y="683366"/>
            <a:ext cx="8647112" cy="253916"/>
          </a:xfrm>
        </p:spPr>
        <p:txBody>
          <a:bodyPr>
            <a:noAutofit/>
          </a:bodyPr>
          <a:lstStyle>
            <a:lvl1pPr marL="358762" indent="-342888">
              <a:buFontTx/>
              <a:buNone/>
              <a:defRPr sz="1600" baseline="0">
                <a:solidFill>
                  <a:schemeClr val="accent1"/>
                </a:solidFill>
              </a:defRPr>
            </a:lvl1pPr>
            <a:lvl2pPr marL="407973" indent="-228592">
              <a:buFontTx/>
              <a:buNone/>
              <a:defRPr/>
            </a:lvl2pPr>
            <a:lvl3pPr marL="587354" indent="-228592">
              <a:buFontTx/>
              <a:buNone/>
              <a:defRPr/>
            </a:lvl3pPr>
            <a:lvl4pPr marL="768323" indent="-228592">
              <a:buFontTx/>
              <a:buNone/>
              <a:defRPr/>
            </a:lvl4pPr>
            <a:lvl5pPr marL="939767" indent="-228592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936591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-column stack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1"/>
          <p:cNvSpPr>
            <a:spLocks noGrp="1"/>
          </p:cNvSpPr>
          <p:nvPr>
            <p:ph type="body" sz="quarter" idx="18" hasCustomPrompt="1"/>
          </p:nvPr>
        </p:nvSpPr>
        <p:spPr>
          <a:xfrm>
            <a:off x="248530" y="2698483"/>
            <a:ext cx="8633531" cy="123111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 marL="15874" indent="0">
              <a:buNone/>
              <a:defRPr sz="800" baseline="0">
                <a:solidFill>
                  <a:srgbClr val="8E8F93"/>
                </a:solidFill>
              </a:defRPr>
            </a:lvl1pPr>
          </a:lstStyle>
          <a:p>
            <a:pPr lvl="0"/>
            <a:r>
              <a:rPr lang="en-US" dirty="0"/>
              <a:t>Optional description / context goes here</a:t>
            </a:r>
          </a:p>
        </p:txBody>
      </p:sp>
      <p:sp>
        <p:nvSpPr>
          <p:cNvPr id="11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4791076" y="4413143"/>
            <a:ext cx="4100514" cy="123111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 marL="15874" indent="0">
              <a:buNone/>
              <a:defRPr sz="800" baseline="0">
                <a:solidFill>
                  <a:srgbClr val="8E8F93"/>
                </a:solidFill>
              </a:defRPr>
            </a:lvl1pPr>
          </a:lstStyle>
          <a:p>
            <a:pPr lvl="0"/>
            <a:r>
              <a:rPr lang="en-US" dirty="0"/>
              <a:t>Optional description / context goes here</a:t>
            </a:r>
          </a:p>
        </p:txBody>
      </p:sp>
      <p:sp>
        <p:nvSpPr>
          <p:cNvPr id="15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253293" y="4413143"/>
            <a:ext cx="4094871" cy="123111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 marL="15874" indent="0">
              <a:buNone/>
              <a:defRPr sz="800" baseline="0">
                <a:solidFill>
                  <a:srgbClr val="8E8F93"/>
                </a:solidFill>
              </a:defRPr>
            </a:lvl1pPr>
          </a:lstStyle>
          <a:p>
            <a:pPr lvl="0"/>
            <a:r>
              <a:rPr lang="en-US" dirty="0"/>
              <a:t>Optional description / context goes here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4"/>
          </p:nvPr>
        </p:nvSpPr>
        <p:spPr>
          <a:xfrm>
            <a:off x="246633" y="1198258"/>
            <a:ext cx="8644953" cy="1386193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25"/>
          </p:nvPr>
        </p:nvSpPr>
        <p:spPr>
          <a:xfrm>
            <a:off x="248530" y="2907433"/>
            <a:ext cx="4094871" cy="147248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26"/>
          </p:nvPr>
        </p:nvSpPr>
        <p:spPr>
          <a:xfrm>
            <a:off x="4791076" y="2907433"/>
            <a:ext cx="4100514" cy="147248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chemeClr val="bg2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Page </a:t>
            </a:r>
            <a:fld id="{5A9C12DC-491F-9444-86A2-13AC5C62A2F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5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Confidential Property of Schneider Electric |</a:t>
            </a:r>
          </a:p>
        </p:txBody>
      </p:sp>
      <p:sp>
        <p:nvSpPr>
          <p:cNvPr id="17" name="Text Placeholder 11"/>
          <p:cNvSpPr>
            <a:spLocks noGrp="1"/>
          </p:cNvSpPr>
          <p:nvPr>
            <p:ph type="body" sz="quarter" idx="32"/>
          </p:nvPr>
        </p:nvSpPr>
        <p:spPr>
          <a:xfrm>
            <a:off x="252413" y="230187"/>
            <a:ext cx="8647112" cy="369332"/>
          </a:xfrm>
        </p:spPr>
        <p:txBody>
          <a:bodyPr>
            <a:noAutofit/>
          </a:bodyPr>
          <a:lstStyle>
            <a:lvl1pPr>
              <a:buFontTx/>
              <a:buNone/>
              <a:defRPr sz="2400">
                <a:solidFill>
                  <a:schemeClr val="tx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8" name="Text Placeholder 13"/>
          <p:cNvSpPr>
            <a:spLocks noGrp="1"/>
          </p:cNvSpPr>
          <p:nvPr>
            <p:ph type="body" sz="quarter" idx="33"/>
          </p:nvPr>
        </p:nvSpPr>
        <p:spPr>
          <a:xfrm>
            <a:off x="252413" y="683366"/>
            <a:ext cx="8647112" cy="253916"/>
          </a:xfrm>
        </p:spPr>
        <p:txBody>
          <a:bodyPr>
            <a:noAutofit/>
          </a:bodyPr>
          <a:lstStyle>
            <a:lvl1pPr marL="358762" indent="-342888">
              <a:buFontTx/>
              <a:buNone/>
              <a:defRPr sz="1600" baseline="0">
                <a:solidFill>
                  <a:schemeClr val="accent1"/>
                </a:solidFill>
              </a:defRPr>
            </a:lvl1pPr>
            <a:lvl2pPr marL="407973" indent="-228592">
              <a:buFontTx/>
              <a:buNone/>
              <a:defRPr/>
            </a:lvl2pPr>
            <a:lvl3pPr marL="587354" indent="-228592">
              <a:buFontTx/>
              <a:buNone/>
              <a:defRPr/>
            </a:lvl3pPr>
            <a:lvl4pPr marL="768323" indent="-228592">
              <a:buFontTx/>
              <a:buNone/>
              <a:defRPr/>
            </a:lvl4pPr>
            <a:lvl5pPr marL="939767" indent="-228592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55035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252414" y="4066302"/>
            <a:ext cx="2678893" cy="123111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 marL="15874" indent="0">
              <a:buNone/>
              <a:defRPr sz="800" baseline="0">
                <a:solidFill>
                  <a:srgbClr val="8E8F93"/>
                </a:solidFill>
              </a:defRPr>
            </a:lvl1pPr>
          </a:lstStyle>
          <a:p>
            <a:pPr lvl="0"/>
            <a:r>
              <a:rPr lang="en-US" dirty="0"/>
              <a:t>Optional description / context goes here</a:t>
            </a:r>
          </a:p>
        </p:txBody>
      </p:sp>
      <p:sp>
        <p:nvSpPr>
          <p:cNvPr id="26" name="Text Placeholder 11"/>
          <p:cNvSpPr>
            <a:spLocks noGrp="1"/>
          </p:cNvSpPr>
          <p:nvPr>
            <p:ph type="body" sz="quarter" idx="21" hasCustomPrompt="1"/>
          </p:nvPr>
        </p:nvSpPr>
        <p:spPr>
          <a:xfrm>
            <a:off x="6192839" y="4066302"/>
            <a:ext cx="2744787" cy="123111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 marL="15874" indent="0">
              <a:buNone/>
              <a:defRPr sz="800" baseline="0">
                <a:solidFill>
                  <a:srgbClr val="8E8F93"/>
                </a:solidFill>
              </a:defRPr>
            </a:lvl1pPr>
          </a:lstStyle>
          <a:p>
            <a:pPr lvl="0"/>
            <a:r>
              <a:rPr lang="en-US" dirty="0"/>
              <a:t>Optional description / context goes here</a:t>
            </a:r>
          </a:p>
        </p:txBody>
      </p:sp>
      <p:sp>
        <p:nvSpPr>
          <p:cNvPr id="29" name="Text Placeholder 11"/>
          <p:cNvSpPr>
            <a:spLocks noGrp="1"/>
          </p:cNvSpPr>
          <p:nvPr>
            <p:ph type="body" sz="quarter" idx="24" hasCustomPrompt="1"/>
          </p:nvPr>
        </p:nvSpPr>
        <p:spPr>
          <a:xfrm>
            <a:off x="3232555" y="4066302"/>
            <a:ext cx="2717870" cy="123111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 marL="15874" indent="0">
              <a:buNone/>
              <a:defRPr sz="800" baseline="0">
                <a:solidFill>
                  <a:srgbClr val="8E8F93"/>
                </a:solidFill>
              </a:defRPr>
            </a:lvl1pPr>
          </a:lstStyle>
          <a:p>
            <a:pPr lvl="0"/>
            <a:r>
              <a:rPr lang="en-US" dirty="0"/>
              <a:t>Optional description / context goes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32"/>
          </p:nvPr>
        </p:nvSpPr>
        <p:spPr>
          <a:xfrm>
            <a:off x="252415" y="1192753"/>
            <a:ext cx="2698748" cy="2666729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33"/>
          </p:nvPr>
        </p:nvSpPr>
        <p:spPr>
          <a:xfrm>
            <a:off x="3232555" y="1192753"/>
            <a:ext cx="2717870" cy="2669564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34"/>
          </p:nvPr>
        </p:nvSpPr>
        <p:spPr>
          <a:xfrm>
            <a:off x="6192839" y="1192753"/>
            <a:ext cx="2744787" cy="2669564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chemeClr val="bg2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Page </a:t>
            </a:r>
            <a:fld id="{5A9C12DC-491F-9444-86A2-13AC5C62A2F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5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Confidential Property of Schneider Electric |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35"/>
          </p:nvPr>
        </p:nvSpPr>
        <p:spPr>
          <a:xfrm>
            <a:off x="252413" y="230187"/>
            <a:ext cx="8685212" cy="369332"/>
          </a:xfrm>
        </p:spPr>
        <p:txBody>
          <a:bodyPr>
            <a:noAutofit/>
          </a:bodyPr>
          <a:lstStyle>
            <a:lvl1pPr>
              <a:buFontTx/>
              <a:buNone/>
              <a:defRPr sz="2400">
                <a:solidFill>
                  <a:schemeClr val="tx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36"/>
          </p:nvPr>
        </p:nvSpPr>
        <p:spPr>
          <a:xfrm>
            <a:off x="252413" y="683366"/>
            <a:ext cx="8685212" cy="253916"/>
          </a:xfrm>
        </p:spPr>
        <p:txBody>
          <a:bodyPr>
            <a:noAutofit/>
          </a:bodyPr>
          <a:lstStyle>
            <a:lvl1pPr marL="358762" indent="-342888">
              <a:buFontTx/>
              <a:buNone/>
              <a:defRPr sz="1600" baseline="0">
                <a:solidFill>
                  <a:schemeClr val="accent1"/>
                </a:solidFill>
              </a:defRPr>
            </a:lvl1pPr>
            <a:lvl2pPr marL="407973" indent="-228592">
              <a:buFontTx/>
              <a:buNone/>
              <a:defRPr/>
            </a:lvl2pPr>
            <a:lvl3pPr marL="587354" indent="-228592">
              <a:buFontTx/>
              <a:buNone/>
              <a:defRPr/>
            </a:lvl3pPr>
            <a:lvl4pPr marL="768323" indent="-228592">
              <a:buFontTx/>
              <a:buNone/>
              <a:defRPr/>
            </a:lvl4pPr>
            <a:lvl5pPr marL="939767" indent="-228592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76393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0" y="1"/>
            <a:ext cx="9144000" cy="2908710"/>
          </a:xfrm>
          <a:prstGeom prst="rect">
            <a:avLst/>
          </a:prstGeom>
          <a:solidFill>
            <a:schemeClr val="tx2">
              <a:alpha val="80000"/>
            </a:schemeClr>
          </a:solidFill>
        </p:spPr>
        <p:txBody>
          <a:bodyPr lIns="252000" tIns="0" rIns="0" bIns="252000" anchor="b" anchorCtr="0"/>
          <a:lstStyle>
            <a:lvl1pPr algn="l">
              <a:defRPr sz="2400" baseline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Section Title</a:t>
            </a:r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2900386"/>
            <a:ext cx="9144000" cy="373063"/>
          </a:xfrm>
          <a:prstGeom prst="rect">
            <a:avLst/>
          </a:prstGeom>
          <a:solidFill>
            <a:schemeClr val="tx2"/>
          </a:solidFill>
        </p:spPr>
        <p:txBody>
          <a:bodyPr lIns="252000" tIns="0" rIns="0" bIns="0" anchor="ctr" anchorCtr="0"/>
          <a:lstStyle>
            <a:lvl1pPr marL="0" indent="0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Optional Subtitle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chemeClr val="bg2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Page </a:t>
            </a:r>
            <a:fld id="{5A9C12DC-491F-9444-86A2-13AC5C62A2F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4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Confidential Property of Schneider Electric |</a:t>
            </a:r>
          </a:p>
        </p:txBody>
      </p:sp>
      <p:pic>
        <p:nvPicPr>
          <p:cNvPr id="7" name="Picture 6" descr="schneider_LIO_Life-Green_RGB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67034" y="4494996"/>
            <a:ext cx="2041798" cy="562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0674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-column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252414" y="4066302"/>
            <a:ext cx="2678893" cy="123111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 marL="15874" indent="0">
              <a:buNone/>
              <a:defRPr sz="800" baseline="0">
                <a:solidFill>
                  <a:srgbClr val="8E8F93"/>
                </a:solidFill>
              </a:defRPr>
            </a:lvl1pPr>
          </a:lstStyle>
          <a:p>
            <a:pPr lvl="0"/>
            <a:r>
              <a:rPr lang="en-US" dirty="0"/>
              <a:t>Optional description / context goes here</a:t>
            </a:r>
          </a:p>
        </p:txBody>
      </p:sp>
      <p:sp>
        <p:nvSpPr>
          <p:cNvPr id="26" name="Text Placeholder 11"/>
          <p:cNvSpPr>
            <a:spLocks noGrp="1"/>
          </p:cNvSpPr>
          <p:nvPr>
            <p:ph type="body" sz="quarter" idx="21" hasCustomPrompt="1"/>
          </p:nvPr>
        </p:nvSpPr>
        <p:spPr>
          <a:xfrm>
            <a:off x="6192839" y="4066302"/>
            <a:ext cx="2744787" cy="123111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 marL="15874" indent="0">
              <a:buNone/>
              <a:defRPr sz="800" baseline="0">
                <a:solidFill>
                  <a:srgbClr val="8E8F93"/>
                </a:solidFill>
              </a:defRPr>
            </a:lvl1pPr>
          </a:lstStyle>
          <a:p>
            <a:pPr lvl="0"/>
            <a:r>
              <a:rPr lang="en-US" dirty="0"/>
              <a:t>Optional description / context goes here</a:t>
            </a:r>
          </a:p>
        </p:txBody>
      </p:sp>
      <p:sp>
        <p:nvSpPr>
          <p:cNvPr id="29" name="Text Placeholder 11"/>
          <p:cNvSpPr>
            <a:spLocks noGrp="1"/>
          </p:cNvSpPr>
          <p:nvPr>
            <p:ph type="body" sz="quarter" idx="24" hasCustomPrompt="1"/>
          </p:nvPr>
        </p:nvSpPr>
        <p:spPr>
          <a:xfrm>
            <a:off x="3232555" y="4066302"/>
            <a:ext cx="2717870" cy="123111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 marL="15874" indent="0">
              <a:buNone/>
              <a:defRPr sz="800" baseline="0">
                <a:solidFill>
                  <a:srgbClr val="8E8F93"/>
                </a:solidFill>
              </a:defRPr>
            </a:lvl1pPr>
          </a:lstStyle>
          <a:p>
            <a:pPr lvl="0"/>
            <a:r>
              <a:rPr lang="en-US" dirty="0"/>
              <a:t>Optional description / context goes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32"/>
          </p:nvPr>
        </p:nvSpPr>
        <p:spPr>
          <a:xfrm>
            <a:off x="252415" y="1192753"/>
            <a:ext cx="2698748" cy="2666729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33"/>
          </p:nvPr>
        </p:nvSpPr>
        <p:spPr>
          <a:xfrm>
            <a:off x="3232555" y="1192753"/>
            <a:ext cx="2717870" cy="2669564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34"/>
          </p:nvPr>
        </p:nvSpPr>
        <p:spPr>
          <a:xfrm>
            <a:off x="6192839" y="1192753"/>
            <a:ext cx="2744787" cy="2669564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chemeClr val="bg2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Page </a:t>
            </a:r>
            <a:fld id="{5A9C12DC-491F-9444-86A2-13AC5C62A2F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5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Confidential Property of Schneider Electric |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35"/>
          </p:nvPr>
        </p:nvSpPr>
        <p:spPr>
          <a:xfrm>
            <a:off x="252413" y="230187"/>
            <a:ext cx="8685212" cy="369332"/>
          </a:xfrm>
        </p:spPr>
        <p:txBody>
          <a:bodyPr>
            <a:noAutofit/>
          </a:bodyPr>
          <a:lstStyle>
            <a:lvl1pPr>
              <a:buFontTx/>
              <a:buNone/>
              <a:defRPr sz="2400">
                <a:solidFill>
                  <a:schemeClr val="tx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36"/>
          </p:nvPr>
        </p:nvSpPr>
        <p:spPr>
          <a:xfrm>
            <a:off x="252413" y="683366"/>
            <a:ext cx="8685212" cy="253916"/>
          </a:xfrm>
        </p:spPr>
        <p:txBody>
          <a:bodyPr>
            <a:noAutofit/>
          </a:bodyPr>
          <a:lstStyle>
            <a:lvl1pPr marL="358762" indent="-342888">
              <a:buFontTx/>
              <a:buNone/>
              <a:defRPr sz="1600" baseline="0">
                <a:solidFill>
                  <a:schemeClr val="accent1"/>
                </a:solidFill>
              </a:defRPr>
            </a:lvl1pPr>
            <a:lvl2pPr marL="407973" indent="-228592">
              <a:buFontTx/>
              <a:buNone/>
              <a:defRPr/>
            </a:lvl2pPr>
            <a:lvl3pPr marL="587354" indent="-228592">
              <a:buFontTx/>
              <a:buNone/>
              <a:defRPr/>
            </a:lvl3pPr>
            <a:lvl4pPr marL="768323" indent="-228592">
              <a:buFontTx/>
              <a:buNone/>
              <a:defRPr/>
            </a:lvl4pPr>
            <a:lvl5pPr marL="939767" indent="-228592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3085663" y="1203325"/>
            <a:ext cx="0" cy="2986088"/>
          </a:xfrm>
          <a:prstGeom prst="line">
            <a:avLst/>
          </a:prstGeom>
          <a:ln w="3175" cap="rnd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>
            <a:off x="6076301" y="1203325"/>
            <a:ext cx="0" cy="2986088"/>
          </a:xfrm>
          <a:prstGeom prst="line">
            <a:avLst/>
          </a:prstGeom>
          <a:ln w="3175" cap="rnd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05016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-column stack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32"/>
          </p:nvPr>
        </p:nvSpPr>
        <p:spPr>
          <a:xfrm>
            <a:off x="252413" y="1203327"/>
            <a:ext cx="8639175" cy="1381124"/>
          </a:xfrm>
        </p:spPr>
        <p:txBody>
          <a:bodyPr wrap="square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33"/>
          </p:nvPr>
        </p:nvSpPr>
        <p:spPr>
          <a:xfrm>
            <a:off x="252413" y="2872039"/>
            <a:ext cx="2683481" cy="144655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34"/>
          </p:nvPr>
        </p:nvSpPr>
        <p:spPr>
          <a:xfrm>
            <a:off x="3232554" y="2872039"/>
            <a:ext cx="2678893" cy="144655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9" name="Content Placeholder 18"/>
          <p:cNvSpPr>
            <a:spLocks noGrp="1"/>
          </p:cNvSpPr>
          <p:nvPr>
            <p:ph sz="quarter" idx="35"/>
          </p:nvPr>
        </p:nvSpPr>
        <p:spPr>
          <a:xfrm>
            <a:off x="6192838" y="2872039"/>
            <a:ext cx="2678893" cy="144655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6" name="Text Placeholder 11"/>
          <p:cNvSpPr>
            <a:spLocks noGrp="1"/>
          </p:cNvSpPr>
          <p:nvPr>
            <p:ph type="body" sz="quarter" idx="18" hasCustomPrompt="1"/>
          </p:nvPr>
        </p:nvSpPr>
        <p:spPr>
          <a:xfrm>
            <a:off x="258056" y="2630753"/>
            <a:ext cx="8633531" cy="123111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 marL="15874" indent="0">
              <a:buNone/>
              <a:defRPr sz="800" baseline="0">
                <a:solidFill>
                  <a:srgbClr val="8E8F93"/>
                </a:solidFill>
              </a:defRPr>
            </a:lvl1pPr>
          </a:lstStyle>
          <a:p>
            <a:pPr lvl="0"/>
            <a:r>
              <a:rPr lang="en-US" dirty="0"/>
              <a:t>Optional description / context goes here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252414" y="4376263"/>
            <a:ext cx="2683481" cy="123111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 marL="15874" indent="0">
              <a:buNone/>
              <a:defRPr sz="800" baseline="0">
                <a:solidFill>
                  <a:srgbClr val="8E8F93"/>
                </a:solidFill>
              </a:defRPr>
            </a:lvl1pPr>
          </a:lstStyle>
          <a:p>
            <a:pPr lvl="0"/>
            <a:r>
              <a:rPr lang="en-US" dirty="0"/>
              <a:t>Optional description / context goes here</a:t>
            </a:r>
          </a:p>
        </p:txBody>
      </p:sp>
      <p:sp>
        <p:nvSpPr>
          <p:cNvPr id="16" name="Text Placeholder 11"/>
          <p:cNvSpPr>
            <a:spLocks noGrp="1"/>
          </p:cNvSpPr>
          <p:nvPr>
            <p:ph type="body" sz="quarter" idx="21" hasCustomPrompt="1"/>
          </p:nvPr>
        </p:nvSpPr>
        <p:spPr>
          <a:xfrm>
            <a:off x="6192838" y="4376263"/>
            <a:ext cx="2678893" cy="123111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 marL="15874" indent="0">
              <a:buNone/>
              <a:defRPr sz="800" baseline="0">
                <a:solidFill>
                  <a:srgbClr val="8E8F93"/>
                </a:solidFill>
              </a:defRPr>
            </a:lvl1pPr>
          </a:lstStyle>
          <a:p>
            <a:pPr lvl="0"/>
            <a:r>
              <a:rPr lang="en-US" dirty="0"/>
              <a:t>Optional description / context goes here</a:t>
            </a:r>
          </a:p>
        </p:txBody>
      </p:sp>
      <p:sp>
        <p:nvSpPr>
          <p:cNvPr id="18" name="Text Placeholder 11"/>
          <p:cNvSpPr>
            <a:spLocks noGrp="1"/>
          </p:cNvSpPr>
          <p:nvPr>
            <p:ph type="body" sz="quarter" idx="24" hasCustomPrompt="1"/>
          </p:nvPr>
        </p:nvSpPr>
        <p:spPr>
          <a:xfrm>
            <a:off x="3232554" y="4376263"/>
            <a:ext cx="2678893" cy="123111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 marL="15874" indent="0">
              <a:buNone/>
              <a:defRPr sz="800" baseline="0">
                <a:solidFill>
                  <a:srgbClr val="8E8F93"/>
                </a:solidFill>
              </a:defRPr>
            </a:lvl1pPr>
          </a:lstStyle>
          <a:p>
            <a:pPr lvl="0"/>
            <a:r>
              <a:rPr lang="en-US" dirty="0"/>
              <a:t>Optional description / context goes here</a:t>
            </a:r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chemeClr val="bg2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Page </a:t>
            </a:r>
            <a:fld id="{5A9C12DC-491F-9444-86A2-13AC5C62A2F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5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Confidential Property of Schneider Electric |</a:t>
            </a:r>
          </a:p>
        </p:txBody>
      </p:sp>
      <p:sp>
        <p:nvSpPr>
          <p:cNvPr id="21" name="Text Placeholder 11"/>
          <p:cNvSpPr>
            <a:spLocks noGrp="1"/>
          </p:cNvSpPr>
          <p:nvPr>
            <p:ph type="body" sz="quarter" idx="36"/>
          </p:nvPr>
        </p:nvSpPr>
        <p:spPr>
          <a:xfrm>
            <a:off x="252413" y="230187"/>
            <a:ext cx="8647112" cy="369332"/>
          </a:xfrm>
        </p:spPr>
        <p:txBody>
          <a:bodyPr>
            <a:noAutofit/>
          </a:bodyPr>
          <a:lstStyle>
            <a:lvl1pPr>
              <a:buFontTx/>
              <a:buNone/>
              <a:defRPr sz="2400">
                <a:solidFill>
                  <a:schemeClr val="tx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2" name="Text Placeholder 13"/>
          <p:cNvSpPr>
            <a:spLocks noGrp="1"/>
          </p:cNvSpPr>
          <p:nvPr>
            <p:ph type="body" sz="quarter" idx="37"/>
          </p:nvPr>
        </p:nvSpPr>
        <p:spPr>
          <a:xfrm>
            <a:off x="252413" y="683366"/>
            <a:ext cx="8647112" cy="253916"/>
          </a:xfrm>
        </p:spPr>
        <p:txBody>
          <a:bodyPr>
            <a:noAutofit/>
          </a:bodyPr>
          <a:lstStyle>
            <a:lvl1pPr marL="358762" indent="-342888">
              <a:buFontTx/>
              <a:buNone/>
              <a:defRPr sz="1600" baseline="0">
                <a:solidFill>
                  <a:schemeClr val="accent1"/>
                </a:solidFill>
              </a:defRPr>
            </a:lvl1pPr>
            <a:lvl2pPr marL="407973" indent="-228592">
              <a:buFontTx/>
              <a:buNone/>
              <a:defRPr/>
            </a:lvl2pPr>
            <a:lvl3pPr marL="587354" indent="-228592">
              <a:buFontTx/>
              <a:buNone/>
              <a:defRPr/>
            </a:lvl3pPr>
            <a:lvl4pPr marL="768323" indent="-228592">
              <a:buFontTx/>
              <a:buNone/>
              <a:defRPr/>
            </a:lvl4pPr>
            <a:lvl5pPr marL="939767" indent="-228592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682283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rizontal Spl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 userDrawn="1"/>
        </p:nvSpPr>
        <p:spPr>
          <a:xfrm>
            <a:off x="0" y="1"/>
            <a:ext cx="9144000" cy="1276141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7" tIns="45718" rIns="91437" bIns="45718" rtlCol="0" anchor="ctr"/>
          <a:lstStyle/>
          <a:p>
            <a:pPr algn="ctr"/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2"/>
          </p:nvPr>
        </p:nvSpPr>
        <p:spPr>
          <a:xfrm>
            <a:off x="252413" y="1735871"/>
            <a:ext cx="8639175" cy="2644043"/>
          </a:xfrm>
        </p:spPr>
        <p:txBody>
          <a:bodyPr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chemeClr val="bg2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Page </a:t>
            </a:r>
            <a:fld id="{5A9C12DC-491F-9444-86A2-13AC5C62A2F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5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Confidential Property of Schneider Electric |</a:t>
            </a:r>
          </a:p>
        </p:txBody>
      </p:sp>
      <p:sp>
        <p:nvSpPr>
          <p:cNvPr id="22" name="Rectangle 21"/>
          <p:cNvSpPr/>
          <p:nvPr userDrawn="1"/>
        </p:nvSpPr>
        <p:spPr>
          <a:xfrm>
            <a:off x="0" y="1105320"/>
            <a:ext cx="9144000" cy="371789"/>
          </a:xfrm>
          <a:prstGeom prst="rect">
            <a:avLst/>
          </a:prstGeom>
          <a:solidFill>
            <a:schemeClr val="bg2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7" tIns="45718" rIns="91437" bIns="45718" rtlCol="0" anchor="ctr"/>
          <a:lstStyle/>
          <a:p>
            <a:pPr algn="ctr"/>
            <a:endParaRPr lang="en-US"/>
          </a:p>
        </p:txBody>
      </p:sp>
      <p:sp>
        <p:nvSpPr>
          <p:cNvPr id="15" name="Text Placeholder 11"/>
          <p:cNvSpPr>
            <a:spLocks noGrp="1"/>
          </p:cNvSpPr>
          <p:nvPr>
            <p:ph type="body" sz="quarter" idx="33"/>
          </p:nvPr>
        </p:nvSpPr>
        <p:spPr>
          <a:xfrm>
            <a:off x="252413" y="230187"/>
            <a:ext cx="8647112" cy="369332"/>
          </a:xfrm>
        </p:spPr>
        <p:txBody>
          <a:bodyPr>
            <a:noAutofit/>
          </a:bodyPr>
          <a:lstStyle>
            <a:lvl1pPr>
              <a:buFontTx/>
              <a:buNone/>
              <a:defRPr sz="2400">
                <a:solidFill>
                  <a:schemeClr val="bg1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13"/>
          <p:cNvSpPr>
            <a:spLocks noGrp="1"/>
          </p:cNvSpPr>
          <p:nvPr>
            <p:ph type="body" sz="quarter" idx="34"/>
          </p:nvPr>
        </p:nvSpPr>
        <p:spPr>
          <a:xfrm>
            <a:off x="252413" y="683366"/>
            <a:ext cx="8647112" cy="253916"/>
          </a:xfrm>
        </p:spPr>
        <p:txBody>
          <a:bodyPr>
            <a:noAutofit/>
          </a:bodyPr>
          <a:lstStyle>
            <a:lvl1pPr marL="358762" indent="-342888">
              <a:buFontTx/>
              <a:buNone/>
              <a:defRPr sz="1600">
                <a:solidFill>
                  <a:schemeClr val="bg1"/>
                </a:solidFill>
              </a:defRPr>
            </a:lvl1pPr>
            <a:lvl2pPr marL="407973" indent="-228592">
              <a:buFontTx/>
              <a:buNone/>
              <a:defRPr/>
            </a:lvl2pPr>
            <a:lvl3pPr marL="587354" indent="-228592">
              <a:buFontTx/>
              <a:buNone/>
              <a:defRPr/>
            </a:lvl3pPr>
            <a:lvl4pPr marL="768323" indent="-228592">
              <a:buFontTx/>
              <a:buNone/>
              <a:defRPr/>
            </a:lvl4pPr>
            <a:lvl5pPr marL="939767" indent="-228592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0678311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chemeClr val="bg2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Page </a:t>
            </a:r>
            <a:fld id="{5A9C12DC-491F-9444-86A2-13AC5C62A2F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5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Confidential Property of Schneider Electric |</a:t>
            </a:r>
          </a:p>
        </p:txBody>
      </p:sp>
    </p:spTree>
    <p:extLst>
      <p:ext uri="{BB962C8B-B14F-4D97-AF65-F5344CB8AC3E}">
        <p14:creationId xmlns:p14="http://schemas.microsoft.com/office/powerpoint/2010/main" val="249317089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Title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0" y="1"/>
            <a:ext cx="9144000" cy="2908710"/>
          </a:xfrm>
          <a:prstGeom prst="rect">
            <a:avLst/>
          </a:prstGeom>
          <a:solidFill>
            <a:schemeClr val="tx2">
              <a:alpha val="80000"/>
            </a:schemeClr>
          </a:solidFill>
        </p:spPr>
        <p:txBody>
          <a:bodyPr lIns="252000" tIns="0" rIns="0" bIns="252000" anchor="b" anchorCtr="0"/>
          <a:lstStyle>
            <a:lvl1pPr algn="l">
              <a:defRPr sz="2400" baseline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Section Title</a:t>
            </a:r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2900386"/>
            <a:ext cx="9144000" cy="373063"/>
          </a:xfrm>
          <a:prstGeom prst="rect">
            <a:avLst/>
          </a:prstGeom>
          <a:solidFill>
            <a:schemeClr val="tx2"/>
          </a:solidFill>
        </p:spPr>
        <p:txBody>
          <a:bodyPr lIns="252000" tIns="0" rIns="0" bIns="0" anchor="ctr" anchorCtr="0"/>
          <a:lstStyle>
            <a:lvl1pPr marL="0" indent="0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Optional Subtitle</a:t>
            </a:r>
          </a:p>
        </p:txBody>
      </p:sp>
      <p:pic>
        <p:nvPicPr>
          <p:cNvPr id="11" name="Picture 10" descr="schneider_LIO_Life-Green_RGB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2201" y="4509591"/>
            <a:ext cx="1922297" cy="530004"/>
          </a:xfrm>
          <a:prstGeom prst="rect">
            <a:avLst/>
          </a:prstGeom>
        </p:spPr>
      </p:pic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chemeClr val="bg2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Page </a:t>
            </a:r>
            <a:fld id="{5A9C12DC-491F-9444-86A2-13AC5C62A2F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4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Confidential Property of Schneider Electric |</a:t>
            </a:r>
          </a:p>
        </p:txBody>
      </p:sp>
    </p:spTree>
    <p:extLst>
      <p:ext uri="{BB962C8B-B14F-4D97-AF65-F5344CB8AC3E}">
        <p14:creationId xmlns:p14="http://schemas.microsoft.com/office/powerpoint/2010/main" val="71617495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chemeClr val="bg2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Page </a:t>
            </a:r>
            <a:fld id="{5A9C12DC-491F-9444-86A2-13AC5C62A2F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5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Confidential Property of Schneider Electric |</a:t>
            </a:r>
          </a:p>
        </p:txBody>
      </p:sp>
      <p:sp>
        <p:nvSpPr>
          <p:cNvPr id="17" name="Text Placeholder 13"/>
          <p:cNvSpPr txBox="1">
            <a:spLocks/>
          </p:cNvSpPr>
          <p:nvPr userDrawn="1"/>
        </p:nvSpPr>
        <p:spPr>
          <a:xfrm>
            <a:off x="165786" y="389409"/>
            <a:ext cx="8647112" cy="253916"/>
          </a:xfrm>
          <a:prstGeom prst="rect">
            <a:avLst/>
          </a:prstGeom>
        </p:spPr>
        <p:txBody>
          <a:bodyPr/>
          <a:lstStyle>
            <a:lvl1pPr marL="358762" indent="-342888" algn="l" defTabSz="457184" rtl="0" eaLnBrk="1" latinLnBrk="0" hangingPunct="1"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Tx/>
              <a:buNone/>
              <a:defRPr sz="1600" kern="1200" baseline="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407973" indent="-228592" algn="l" defTabSz="447659" rtl="0" eaLnBrk="1" latinLnBrk="0" hangingPunct="1">
              <a:spcBef>
                <a:spcPts val="500"/>
              </a:spcBef>
              <a:spcAft>
                <a:spcPts val="500"/>
              </a:spcAft>
              <a:buClr>
                <a:srgbClr val="36C746"/>
              </a:buClr>
              <a:buFontTx/>
              <a:buNone/>
              <a:defRPr sz="14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2pPr>
            <a:lvl3pPr marL="587354" indent="-228592" algn="l" defTabSz="457184" rtl="0" eaLnBrk="1" latinLnBrk="0" hangingPunct="1">
              <a:spcBef>
                <a:spcPts val="500"/>
              </a:spcBef>
              <a:spcAft>
                <a:spcPts val="500"/>
              </a:spcAft>
              <a:buClr>
                <a:srgbClr val="36C746"/>
              </a:buClr>
              <a:buFontTx/>
              <a:buNone/>
              <a:defRPr sz="13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3pPr>
            <a:lvl4pPr marL="768323" indent="-228592" algn="l" defTabSz="457184" rtl="0" eaLnBrk="1" latinLnBrk="0" hangingPunct="1">
              <a:spcBef>
                <a:spcPts val="500"/>
              </a:spcBef>
              <a:spcAft>
                <a:spcPts val="500"/>
              </a:spcAft>
              <a:buClr>
                <a:srgbClr val="36C746"/>
              </a:buClr>
              <a:buFontTx/>
              <a:buNone/>
              <a:defRPr sz="12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4pPr>
            <a:lvl5pPr marL="939767" indent="-228592" algn="l" defTabSz="457184" rtl="0" eaLnBrk="1" latinLnBrk="0" hangingPunct="1">
              <a:spcBef>
                <a:spcPts val="500"/>
              </a:spcBef>
              <a:spcAft>
                <a:spcPts val="500"/>
              </a:spcAft>
              <a:buClr>
                <a:srgbClr val="36C746"/>
              </a:buClr>
              <a:buFontTx/>
              <a:buNone/>
              <a:defRPr sz="10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5pPr>
            <a:lvl6pPr marL="896080" indent="-182874" algn="l" defTabSz="457184" rtl="0" eaLnBrk="1" latinLnBrk="0" hangingPunct="1"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Arial" panose="020B0604020202020204" pitchFamily="34" charset="0"/>
              <a:buChar char="–"/>
              <a:defRPr sz="1000" kern="1200" baseline="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896080" indent="-182874" algn="l" defTabSz="457184" rtl="0" eaLnBrk="1" latinLnBrk="0" hangingPunct="1"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Arial" panose="020B0604020202020204" pitchFamily="34" charset="0"/>
              <a:buChar char="–"/>
              <a:defRPr sz="9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428879" indent="-228592" algn="l" defTabSz="457184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63" indent="-228592" algn="l" defTabSz="457184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8394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w/ Image Option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8E8F93">
              <a:alpha val="20000"/>
            </a:srgbClr>
          </a:solidFill>
        </p:spPr>
        <p:txBody>
          <a:bodyPr/>
          <a:lstStyle>
            <a:lvl1pPr marL="0" indent="0">
              <a:buNone/>
              <a:defRPr sz="1050">
                <a:solidFill>
                  <a:schemeClr val="accent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0" y="2041071"/>
            <a:ext cx="9144000" cy="867640"/>
          </a:xfrm>
          <a:prstGeom prst="rect">
            <a:avLst/>
          </a:prstGeom>
          <a:solidFill>
            <a:schemeClr val="tx2">
              <a:alpha val="80000"/>
            </a:schemeClr>
          </a:solidFill>
        </p:spPr>
        <p:txBody>
          <a:bodyPr lIns="252000" tIns="0" rIns="0" bIns="0" anchor="ctr" anchorCtr="0"/>
          <a:lstStyle>
            <a:lvl1pPr algn="l">
              <a:defRPr sz="2400" baseline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Section Title</a:t>
            </a:r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2900386"/>
            <a:ext cx="9144000" cy="373063"/>
          </a:xfrm>
          <a:prstGeom prst="rect">
            <a:avLst/>
          </a:prstGeom>
          <a:solidFill>
            <a:schemeClr val="tx2"/>
          </a:solidFill>
        </p:spPr>
        <p:txBody>
          <a:bodyPr lIns="252000" tIns="0" rIns="0" bIns="0" anchor="ctr" anchorCtr="0"/>
          <a:lstStyle>
            <a:lvl1pPr marL="0" indent="0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Optional Subtitle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Page </a:t>
            </a:r>
            <a:fld id="{5A9C12DC-491F-9444-86A2-13AC5C62A2F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4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Confidential Property of Schneider Electric |</a:t>
            </a:r>
          </a:p>
        </p:txBody>
      </p:sp>
      <p:pic>
        <p:nvPicPr>
          <p:cNvPr id="8" name="Picture 7" descr="schneider_LIO_Life-Green_RGB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67034" y="4494996"/>
            <a:ext cx="2041798" cy="562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5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 rot="5400000">
            <a:off x="-310762" y="267086"/>
            <a:ext cx="5143498" cy="4609326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Content Placeholder 12"/>
          <p:cNvSpPr>
            <a:spLocks noGrp="1"/>
          </p:cNvSpPr>
          <p:nvPr>
            <p:ph sz="quarter" idx="11" hasCustomPrompt="1"/>
          </p:nvPr>
        </p:nvSpPr>
        <p:spPr>
          <a:xfrm>
            <a:off x="-31899" y="-2"/>
            <a:ext cx="4881491" cy="5143502"/>
          </a:xfrm>
          <a:prstGeom prst="rect">
            <a:avLst/>
          </a:prstGeom>
          <a:solidFill>
            <a:schemeClr val="tx2">
              <a:alpha val="80000"/>
            </a:schemeClr>
          </a:solidFill>
        </p:spPr>
        <p:txBody>
          <a:bodyPr vert="horz" lIns="252000" tIns="252000" rIns="252000" bIns="252000"/>
          <a:lstStyle>
            <a:lvl1pPr marL="0" indent="0">
              <a:buNone/>
              <a:defRPr sz="2400" baseline="0">
                <a:solidFill>
                  <a:schemeClr val="bg1"/>
                </a:solidFill>
              </a:defRPr>
            </a:lvl1pPr>
            <a:lvl2pPr marL="442913" indent="-265113">
              <a:buFont typeface="Arial"/>
              <a:buChar char="•"/>
              <a:defRPr sz="2000">
                <a:solidFill>
                  <a:schemeClr val="bg1"/>
                </a:solidFill>
              </a:defRPr>
            </a:lvl2pPr>
            <a:lvl3pPr marL="708025" indent="-228600">
              <a:buFont typeface="Lucida Grande"/>
              <a:buChar char="–"/>
              <a:defRPr sz="1800">
                <a:solidFill>
                  <a:schemeClr val="bg1"/>
                </a:solidFill>
              </a:defRPr>
            </a:lvl3pPr>
            <a:lvl4pPr marL="976313" indent="-228600">
              <a:buFont typeface="Lucida Grande"/>
              <a:buChar char="–"/>
              <a:defRPr sz="1600">
                <a:solidFill>
                  <a:schemeClr val="bg1"/>
                </a:solidFill>
              </a:defRPr>
            </a:lvl4pPr>
            <a:lvl5pPr marL="1258888" indent="-231775" defTabSz="314325">
              <a:buFont typeface="Lucida Grande"/>
              <a:buChar char="–"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(edit text)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Page </a:t>
            </a:r>
            <a:fld id="{5A9C12DC-491F-9444-86A2-13AC5C62A2F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4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Confidential Property of Schneider Electric |</a:t>
            </a:r>
          </a:p>
        </p:txBody>
      </p:sp>
      <p:pic>
        <p:nvPicPr>
          <p:cNvPr id="9" name="Picture 8" descr="schneider_LIO_Life-Green_RGB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67034" y="4494996"/>
            <a:ext cx="2041798" cy="562953"/>
          </a:xfrm>
          <a:prstGeom prst="rect">
            <a:avLst/>
          </a:prstGeom>
        </p:spPr>
      </p:pic>
      <p:sp>
        <p:nvSpPr>
          <p:cNvPr id="10" name="Rechteck 7"/>
          <p:cNvSpPr/>
          <p:nvPr userDrawn="1"/>
        </p:nvSpPr>
        <p:spPr>
          <a:xfrm>
            <a:off x="5032059" y="274283"/>
            <a:ext cx="457200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2200" tIns="46101" rIns="92200" bIns="46101" rtlCol="0" anchor="ctr">
            <a:normAutofit/>
          </a:bodyPr>
          <a:lstStyle/>
          <a:p>
            <a:pPr algn="ctr"/>
            <a:endParaRPr lang="en-US" sz="1300" b="1" dirty="0">
              <a:solidFill>
                <a:schemeClr val="accent1"/>
              </a:solidFill>
              <a:latin typeface="+mn-lt"/>
              <a:ea typeface="Arial Unicode MS" pitchFamily="34" charset="-128"/>
              <a:cs typeface="Arial" pitchFamily="34" charset="0"/>
            </a:endParaRPr>
          </a:p>
        </p:txBody>
      </p:sp>
      <p:sp>
        <p:nvSpPr>
          <p:cNvPr id="11" name="Rechteck 8"/>
          <p:cNvSpPr/>
          <p:nvPr userDrawn="1"/>
        </p:nvSpPr>
        <p:spPr>
          <a:xfrm>
            <a:off x="5616268" y="274288"/>
            <a:ext cx="3200400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2200" tIns="46101" rIns="92200" bIns="46101" rtlCol="0" anchor="ctr"/>
          <a:lstStyle/>
          <a:p>
            <a:endParaRPr lang="en-US" sz="1300" b="1" dirty="0">
              <a:solidFill>
                <a:schemeClr val="accent1"/>
              </a:solidFill>
              <a:latin typeface="+mn-lt"/>
              <a:cs typeface="Arial" pitchFamily="34" charset="0"/>
            </a:endParaRPr>
          </a:p>
        </p:txBody>
      </p:sp>
      <p:sp>
        <p:nvSpPr>
          <p:cNvPr id="12" name="Rechteck 10"/>
          <p:cNvSpPr/>
          <p:nvPr userDrawn="1"/>
        </p:nvSpPr>
        <p:spPr>
          <a:xfrm>
            <a:off x="5028791" y="785845"/>
            <a:ext cx="457200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2200" tIns="46101" rIns="92200" bIns="46101" rtlCol="0" anchor="ctr">
            <a:normAutofit/>
          </a:bodyPr>
          <a:lstStyle/>
          <a:p>
            <a:pPr algn="ctr"/>
            <a:endParaRPr lang="en-US" sz="1300" b="1" dirty="0">
              <a:solidFill>
                <a:srgbClr val="626469"/>
              </a:solidFill>
              <a:latin typeface="+mn-lt"/>
              <a:ea typeface="Arial Unicode MS" pitchFamily="34" charset="-128"/>
              <a:cs typeface="Arial" pitchFamily="34" charset="0"/>
            </a:endParaRPr>
          </a:p>
        </p:txBody>
      </p:sp>
      <p:sp>
        <p:nvSpPr>
          <p:cNvPr id="13" name="Rechteck 11"/>
          <p:cNvSpPr/>
          <p:nvPr userDrawn="1"/>
        </p:nvSpPr>
        <p:spPr>
          <a:xfrm>
            <a:off x="5624172" y="786836"/>
            <a:ext cx="3200400" cy="457200"/>
          </a:xfrm>
          <a:prstGeom prst="rect">
            <a:avLst/>
          </a:prstGeom>
          <a:solidFill>
            <a:srgbClr val="F7F7F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2200" tIns="46101" rIns="92200" bIns="46101" rtlCol="0" anchor="ctr"/>
          <a:lstStyle/>
          <a:p>
            <a:pPr>
              <a:tabLst>
                <a:tab pos="358510" algn="l"/>
              </a:tabLst>
            </a:pPr>
            <a:endParaRPr lang="en-US" sz="1300" b="1" dirty="0">
              <a:solidFill>
                <a:schemeClr val="accent1"/>
              </a:solidFill>
              <a:latin typeface="+mn-lt"/>
              <a:cs typeface="Arial" pitchFamily="34" charset="0"/>
            </a:endParaRPr>
          </a:p>
        </p:txBody>
      </p:sp>
      <p:sp>
        <p:nvSpPr>
          <p:cNvPr id="31" name="Rechteck 10"/>
          <p:cNvSpPr/>
          <p:nvPr userDrawn="1"/>
        </p:nvSpPr>
        <p:spPr>
          <a:xfrm>
            <a:off x="5028791" y="1300195"/>
            <a:ext cx="457200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2200" tIns="46101" rIns="92200" bIns="46101" rtlCol="0" anchor="ctr">
            <a:normAutofit/>
          </a:bodyPr>
          <a:lstStyle/>
          <a:p>
            <a:pPr algn="ctr"/>
            <a:endParaRPr lang="en-US" sz="1300" b="1" dirty="0">
              <a:solidFill>
                <a:srgbClr val="626469"/>
              </a:solidFill>
              <a:latin typeface="+mn-lt"/>
              <a:ea typeface="Arial Unicode MS" pitchFamily="34" charset="-128"/>
              <a:cs typeface="Arial" pitchFamily="34" charset="0"/>
            </a:endParaRPr>
          </a:p>
        </p:txBody>
      </p:sp>
      <p:sp>
        <p:nvSpPr>
          <p:cNvPr id="32" name="Rechteck 11"/>
          <p:cNvSpPr/>
          <p:nvPr userDrawn="1"/>
        </p:nvSpPr>
        <p:spPr>
          <a:xfrm>
            <a:off x="5624172" y="1301186"/>
            <a:ext cx="3200400" cy="457200"/>
          </a:xfrm>
          <a:prstGeom prst="rect">
            <a:avLst/>
          </a:prstGeom>
          <a:solidFill>
            <a:srgbClr val="F7F7F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2200" tIns="46101" rIns="92200" bIns="46101" rtlCol="0" anchor="ctr"/>
          <a:lstStyle/>
          <a:p>
            <a:pPr>
              <a:tabLst>
                <a:tab pos="358510" algn="l"/>
              </a:tabLst>
            </a:pPr>
            <a:endParaRPr lang="en-US" sz="1300" b="1" dirty="0">
              <a:solidFill>
                <a:schemeClr val="accent1"/>
              </a:solidFill>
              <a:latin typeface="+mn-lt"/>
              <a:cs typeface="Arial" pitchFamily="34" charset="0"/>
            </a:endParaRPr>
          </a:p>
        </p:txBody>
      </p:sp>
      <p:sp>
        <p:nvSpPr>
          <p:cNvPr id="45" name="Rechteck 10"/>
          <p:cNvSpPr/>
          <p:nvPr userDrawn="1"/>
        </p:nvSpPr>
        <p:spPr>
          <a:xfrm>
            <a:off x="5028791" y="1814545"/>
            <a:ext cx="457200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2200" tIns="46101" rIns="92200" bIns="46101" rtlCol="0" anchor="ctr">
            <a:normAutofit/>
          </a:bodyPr>
          <a:lstStyle/>
          <a:p>
            <a:pPr algn="ctr"/>
            <a:endParaRPr lang="en-US" sz="1300" b="1" dirty="0">
              <a:solidFill>
                <a:srgbClr val="626469"/>
              </a:solidFill>
              <a:latin typeface="+mn-lt"/>
              <a:ea typeface="Arial Unicode MS" pitchFamily="34" charset="-128"/>
              <a:cs typeface="Arial" pitchFamily="34" charset="0"/>
            </a:endParaRPr>
          </a:p>
        </p:txBody>
      </p:sp>
      <p:sp>
        <p:nvSpPr>
          <p:cNvPr id="46" name="Rechteck 11"/>
          <p:cNvSpPr/>
          <p:nvPr userDrawn="1"/>
        </p:nvSpPr>
        <p:spPr>
          <a:xfrm>
            <a:off x="5624172" y="1815536"/>
            <a:ext cx="3200400" cy="457200"/>
          </a:xfrm>
          <a:prstGeom prst="rect">
            <a:avLst/>
          </a:prstGeom>
          <a:solidFill>
            <a:srgbClr val="F7F7F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2200" tIns="46101" rIns="92200" bIns="46101" rtlCol="0" anchor="ctr"/>
          <a:lstStyle/>
          <a:p>
            <a:pPr>
              <a:tabLst>
                <a:tab pos="358510" algn="l"/>
              </a:tabLst>
            </a:pPr>
            <a:endParaRPr lang="en-US" sz="1300" b="1" dirty="0">
              <a:solidFill>
                <a:schemeClr val="accent1"/>
              </a:solidFill>
              <a:latin typeface="+mn-lt"/>
              <a:cs typeface="Arial" pitchFamily="34" charset="0"/>
            </a:endParaRPr>
          </a:p>
        </p:txBody>
      </p:sp>
      <p:sp>
        <p:nvSpPr>
          <p:cNvPr id="47" name="Rechteck 10"/>
          <p:cNvSpPr/>
          <p:nvPr userDrawn="1"/>
        </p:nvSpPr>
        <p:spPr>
          <a:xfrm>
            <a:off x="5028791" y="2328895"/>
            <a:ext cx="457200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2200" tIns="46101" rIns="92200" bIns="46101" rtlCol="0" anchor="ctr">
            <a:normAutofit/>
          </a:bodyPr>
          <a:lstStyle/>
          <a:p>
            <a:pPr algn="ctr"/>
            <a:endParaRPr lang="en-US" sz="1300" b="1" dirty="0">
              <a:solidFill>
                <a:srgbClr val="626469"/>
              </a:solidFill>
              <a:latin typeface="+mn-lt"/>
              <a:ea typeface="Arial Unicode MS" pitchFamily="34" charset="-128"/>
              <a:cs typeface="Arial" pitchFamily="34" charset="0"/>
            </a:endParaRPr>
          </a:p>
        </p:txBody>
      </p:sp>
      <p:sp>
        <p:nvSpPr>
          <p:cNvPr id="48" name="Rechteck 11"/>
          <p:cNvSpPr/>
          <p:nvPr userDrawn="1"/>
        </p:nvSpPr>
        <p:spPr>
          <a:xfrm>
            <a:off x="5624172" y="2329886"/>
            <a:ext cx="3200400" cy="457200"/>
          </a:xfrm>
          <a:prstGeom prst="rect">
            <a:avLst/>
          </a:prstGeom>
          <a:solidFill>
            <a:srgbClr val="F7F7F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2200" tIns="46101" rIns="92200" bIns="46101" rtlCol="0" anchor="ctr"/>
          <a:lstStyle/>
          <a:p>
            <a:pPr>
              <a:tabLst>
                <a:tab pos="358510" algn="l"/>
              </a:tabLst>
            </a:pPr>
            <a:endParaRPr lang="en-US" sz="1300" b="1" dirty="0">
              <a:solidFill>
                <a:schemeClr val="accent1"/>
              </a:solidFill>
              <a:latin typeface="+mn-lt"/>
              <a:cs typeface="Arial" pitchFamily="34" charset="0"/>
            </a:endParaRPr>
          </a:p>
        </p:txBody>
      </p:sp>
      <p:sp>
        <p:nvSpPr>
          <p:cNvPr id="49" name="Rechteck 10"/>
          <p:cNvSpPr/>
          <p:nvPr userDrawn="1"/>
        </p:nvSpPr>
        <p:spPr>
          <a:xfrm>
            <a:off x="5028791" y="2862295"/>
            <a:ext cx="457200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2200" tIns="46101" rIns="92200" bIns="46101" rtlCol="0" anchor="ctr">
            <a:normAutofit/>
          </a:bodyPr>
          <a:lstStyle/>
          <a:p>
            <a:pPr algn="ctr"/>
            <a:endParaRPr lang="en-US" sz="1300" b="1" dirty="0">
              <a:solidFill>
                <a:srgbClr val="626469"/>
              </a:solidFill>
              <a:latin typeface="+mn-lt"/>
              <a:ea typeface="Arial Unicode MS" pitchFamily="34" charset="-128"/>
              <a:cs typeface="Arial" pitchFamily="34" charset="0"/>
            </a:endParaRPr>
          </a:p>
        </p:txBody>
      </p:sp>
      <p:sp>
        <p:nvSpPr>
          <p:cNvPr id="50" name="Rechteck 11"/>
          <p:cNvSpPr/>
          <p:nvPr userDrawn="1"/>
        </p:nvSpPr>
        <p:spPr>
          <a:xfrm>
            <a:off x="5624172" y="2863286"/>
            <a:ext cx="3200400" cy="457200"/>
          </a:xfrm>
          <a:prstGeom prst="rect">
            <a:avLst/>
          </a:prstGeom>
          <a:solidFill>
            <a:srgbClr val="F7F7F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2200" tIns="46101" rIns="92200" bIns="46101" rtlCol="0" anchor="ctr"/>
          <a:lstStyle/>
          <a:p>
            <a:pPr>
              <a:tabLst>
                <a:tab pos="358510" algn="l"/>
              </a:tabLst>
            </a:pPr>
            <a:endParaRPr lang="en-US" sz="1300" b="1" dirty="0">
              <a:solidFill>
                <a:schemeClr val="accent1"/>
              </a:solidFill>
              <a:latin typeface="+mn-lt"/>
              <a:cs typeface="Arial" pitchFamily="34" charset="0"/>
            </a:endParaRPr>
          </a:p>
        </p:txBody>
      </p:sp>
      <p:sp>
        <p:nvSpPr>
          <p:cNvPr id="51" name="Rechteck 10"/>
          <p:cNvSpPr/>
          <p:nvPr userDrawn="1"/>
        </p:nvSpPr>
        <p:spPr>
          <a:xfrm>
            <a:off x="5028791" y="3395695"/>
            <a:ext cx="457200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2200" tIns="46101" rIns="92200" bIns="46101" rtlCol="0" anchor="ctr">
            <a:normAutofit/>
          </a:bodyPr>
          <a:lstStyle/>
          <a:p>
            <a:pPr algn="ctr"/>
            <a:endParaRPr lang="en-US" sz="1300" b="1" dirty="0">
              <a:solidFill>
                <a:srgbClr val="626469"/>
              </a:solidFill>
              <a:latin typeface="+mn-lt"/>
              <a:ea typeface="Arial Unicode MS" pitchFamily="34" charset="-128"/>
              <a:cs typeface="Arial" pitchFamily="34" charset="0"/>
            </a:endParaRPr>
          </a:p>
        </p:txBody>
      </p:sp>
      <p:sp>
        <p:nvSpPr>
          <p:cNvPr id="52" name="Rechteck 11"/>
          <p:cNvSpPr/>
          <p:nvPr userDrawn="1"/>
        </p:nvSpPr>
        <p:spPr>
          <a:xfrm>
            <a:off x="5624172" y="3396686"/>
            <a:ext cx="3200400" cy="457200"/>
          </a:xfrm>
          <a:prstGeom prst="rect">
            <a:avLst/>
          </a:prstGeom>
          <a:solidFill>
            <a:srgbClr val="F7F7F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2200" tIns="46101" rIns="92200" bIns="46101" rtlCol="0" anchor="ctr"/>
          <a:lstStyle/>
          <a:p>
            <a:pPr>
              <a:tabLst>
                <a:tab pos="358510" algn="l"/>
              </a:tabLst>
            </a:pPr>
            <a:endParaRPr lang="en-US" sz="1300" b="1" dirty="0">
              <a:solidFill>
                <a:schemeClr val="accent1"/>
              </a:solidFill>
              <a:latin typeface="+mn-lt"/>
              <a:cs typeface="Arial" pitchFamily="34" charset="0"/>
            </a:endParaRPr>
          </a:p>
        </p:txBody>
      </p:sp>
      <p:sp>
        <p:nvSpPr>
          <p:cNvPr id="55" name="Rechteck 10"/>
          <p:cNvSpPr/>
          <p:nvPr userDrawn="1"/>
        </p:nvSpPr>
        <p:spPr>
          <a:xfrm>
            <a:off x="5028791" y="3919570"/>
            <a:ext cx="457200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2200" tIns="46101" rIns="92200" bIns="46101" rtlCol="0" anchor="ctr">
            <a:normAutofit/>
          </a:bodyPr>
          <a:lstStyle/>
          <a:p>
            <a:pPr algn="ctr"/>
            <a:endParaRPr lang="en-US" sz="1300" b="1" dirty="0">
              <a:solidFill>
                <a:srgbClr val="626469"/>
              </a:solidFill>
              <a:latin typeface="+mn-lt"/>
              <a:ea typeface="Arial Unicode MS" pitchFamily="34" charset="-128"/>
              <a:cs typeface="Arial" pitchFamily="34" charset="0"/>
            </a:endParaRPr>
          </a:p>
        </p:txBody>
      </p:sp>
      <p:sp>
        <p:nvSpPr>
          <p:cNvPr id="56" name="Rechteck 11"/>
          <p:cNvSpPr/>
          <p:nvPr userDrawn="1"/>
        </p:nvSpPr>
        <p:spPr>
          <a:xfrm>
            <a:off x="5624172" y="3920561"/>
            <a:ext cx="3200400" cy="457200"/>
          </a:xfrm>
          <a:prstGeom prst="rect">
            <a:avLst/>
          </a:prstGeom>
          <a:solidFill>
            <a:srgbClr val="F7F7F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2200" tIns="46101" rIns="92200" bIns="46101" rtlCol="0" anchor="ctr"/>
          <a:lstStyle/>
          <a:p>
            <a:pPr>
              <a:tabLst>
                <a:tab pos="358510" algn="l"/>
              </a:tabLst>
            </a:pPr>
            <a:endParaRPr lang="en-US" sz="1300" b="1" dirty="0">
              <a:solidFill>
                <a:schemeClr val="accent1"/>
              </a:solidFill>
              <a:latin typeface="+mn-lt"/>
              <a:cs typeface="Arial" pitchFamily="34" charset="0"/>
            </a:endParaRPr>
          </a:p>
        </p:txBody>
      </p:sp>
      <p:sp>
        <p:nvSpPr>
          <p:cNvPr id="23" name="Text Placeholder 4"/>
          <p:cNvSpPr>
            <a:spLocks noGrp="1"/>
          </p:cNvSpPr>
          <p:nvPr userDrawn="1">
            <p:ph type="body" sz="quarter" idx="12" hasCustomPrompt="1"/>
          </p:nvPr>
        </p:nvSpPr>
        <p:spPr>
          <a:xfrm>
            <a:off x="5629632" y="395785"/>
            <a:ext cx="3145878" cy="208365"/>
          </a:xfrm>
          <a:prstGeom prst="rect">
            <a:avLst/>
          </a:prstGeom>
        </p:spPr>
        <p:txBody>
          <a:bodyPr anchor="ctr"/>
          <a:lstStyle>
            <a:lvl1pPr>
              <a:buNone/>
              <a:defRPr sz="13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Edit text</a:t>
            </a:r>
          </a:p>
        </p:txBody>
      </p:sp>
      <p:sp>
        <p:nvSpPr>
          <p:cNvPr id="25" name="Text Placeholder 4"/>
          <p:cNvSpPr>
            <a:spLocks noGrp="1"/>
          </p:cNvSpPr>
          <p:nvPr userDrawn="1">
            <p:ph type="body" sz="quarter" idx="14" hasCustomPrompt="1"/>
          </p:nvPr>
        </p:nvSpPr>
        <p:spPr>
          <a:xfrm>
            <a:off x="5631904" y="889385"/>
            <a:ext cx="3145878" cy="208365"/>
          </a:xfrm>
          <a:prstGeom prst="rect">
            <a:avLst/>
          </a:prstGeom>
        </p:spPr>
        <p:txBody>
          <a:bodyPr anchor="ctr"/>
          <a:lstStyle>
            <a:lvl1pPr>
              <a:buNone/>
              <a:defRPr sz="13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Edit text</a:t>
            </a:r>
          </a:p>
        </p:txBody>
      </p:sp>
      <p:sp>
        <p:nvSpPr>
          <p:cNvPr id="28" name="Text Placeholder 4"/>
          <p:cNvSpPr>
            <a:spLocks noGrp="1"/>
          </p:cNvSpPr>
          <p:nvPr userDrawn="1">
            <p:ph type="body" sz="quarter" idx="17" hasCustomPrompt="1"/>
          </p:nvPr>
        </p:nvSpPr>
        <p:spPr>
          <a:xfrm>
            <a:off x="5620528" y="1423929"/>
            <a:ext cx="3145878" cy="208365"/>
          </a:xfrm>
          <a:prstGeom prst="rect">
            <a:avLst/>
          </a:prstGeom>
        </p:spPr>
        <p:txBody>
          <a:bodyPr anchor="ctr"/>
          <a:lstStyle>
            <a:lvl1pPr>
              <a:buNone/>
              <a:defRPr sz="13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Edit text</a:t>
            </a:r>
          </a:p>
        </p:txBody>
      </p:sp>
      <p:sp>
        <p:nvSpPr>
          <p:cNvPr id="30" name="Text Placeholder 4"/>
          <p:cNvSpPr>
            <a:spLocks noGrp="1"/>
          </p:cNvSpPr>
          <p:nvPr userDrawn="1">
            <p:ph type="body" sz="quarter" idx="19" hasCustomPrompt="1"/>
          </p:nvPr>
        </p:nvSpPr>
        <p:spPr>
          <a:xfrm>
            <a:off x="5618256" y="1940281"/>
            <a:ext cx="3145878" cy="208365"/>
          </a:xfrm>
          <a:prstGeom prst="rect">
            <a:avLst/>
          </a:prstGeom>
        </p:spPr>
        <p:txBody>
          <a:bodyPr anchor="ctr"/>
          <a:lstStyle>
            <a:lvl1pPr>
              <a:buNone/>
              <a:defRPr sz="13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Edit text</a:t>
            </a:r>
          </a:p>
        </p:txBody>
      </p:sp>
      <p:sp>
        <p:nvSpPr>
          <p:cNvPr id="34" name="Text Placeholder 4"/>
          <p:cNvSpPr>
            <a:spLocks noGrp="1"/>
          </p:cNvSpPr>
          <p:nvPr userDrawn="1">
            <p:ph type="body" sz="quarter" idx="21" hasCustomPrompt="1"/>
          </p:nvPr>
        </p:nvSpPr>
        <p:spPr>
          <a:xfrm>
            <a:off x="5620528" y="2433881"/>
            <a:ext cx="3145878" cy="208365"/>
          </a:xfrm>
          <a:prstGeom prst="rect">
            <a:avLst/>
          </a:prstGeom>
        </p:spPr>
        <p:txBody>
          <a:bodyPr anchor="ctr"/>
          <a:lstStyle>
            <a:lvl1pPr>
              <a:buNone/>
              <a:defRPr sz="13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Edit text</a:t>
            </a:r>
          </a:p>
        </p:txBody>
      </p:sp>
      <p:sp>
        <p:nvSpPr>
          <p:cNvPr id="36" name="Text Placeholder 4"/>
          <p:cNvSpPr>
            <a:spLocks noGrp="1"/>
          </p:cNvSpPr>
          <p:nvPr userDrawn="1">
            <p:ph type="body" sz="quarter" idx="23" hasCustomPrompt="1"/>
          </p:nvPr>
        </p:nvSpPr>
        <p:spPr>
          <a:xfrm>
            <a:off x="5609152" y="2968425"/>
            <a:ext cx="3145878" cy="208365"/>
          </a:xfrm>
          <a:prstGeom prst="rect">
            <a:avLst/>
          </a:prstGeom>
        </p:spPr>
        <p:txBody>
          <a:bodyPr anchor="ctr"/>
          <a:lstStyle>
            <a:lvl1pPr>
              <a:buNone/>
              <a:defRPr sz="13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Edit text</a:t>
            </a:r>
          </a:p>
        </p:txBody>
      </p:sp>
      <p:sp>
        <p:nvSpPr>
          <p:cNvPr id="38" name="Text Placeholder 4"/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5622800" y="3500697"/>
            <a:ext cx="3145878" cy="208365"/>
          </a:xfrm>
          <a:prstGeom prst="rect">
            <a:avLst/>
          </a:prstGeom>
        </p:spPr>
        <p:txBody>
          <a:bodyPr anchor="ctr"/>
          <a:lstStyle>
            <a:lvl1pPr>
              <a:buNone/>
              <a:defRPr sz="13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Edit text</a:t>
            </a:r>
          </a:p>
        </p:txBody>
      </p:sp>
      <p:sp>
        <p:nvSpPr>
          <p:cNvPr id="40" name="Text Placeholder 4"/>
          <p:cNvSpPr>
            <a:spLocks noGrp="1"/>
          </p:cNvSpPr>
          <p:nvPr userDrawn="1">
            <p:ph type="body" sz="quarter" idx="27" hasCustomPrompt="1"/>
          </p:nvPr>
        </p:nvSpPr>
        <p:spPr>
          <a:xfrm>
            <a:off x="5611424" y="4035241"/>
            <a:ext cx="3145878" cy="208365"/>
          </a:xfrm>
          <a:prstGeom prst="rect">
            <a:avLst/>
          </a:prstGeom>
        </p:spPr>
        <p:txBody>
          <a:bodyPr anchor="ctr"/>
          <a:lstStyle>
            <a:lvl1pPr>
              <a:buNone/>
              <a:defRPr sz="13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Edit text</a:t>
            </a:r>
          </a:p>
        </p:txBody>
      </p:sp>
      <p:sp>
        <p:nvSpPr>
          <p:cNvPr id="42" name="ZoneTexte 41"/>
          <p:cNvSpPr txBox="1"/>
          <p:nvPr userDrawn="1"/>
        </p:nvSpPr>
        <p:spPr>
          <a:xfrm>
            <a:off x="4986339" y="356689"/>
            <a:ext cx="548640" cy="292388"/>
          </a:xfrm>
          <a:prstGeom prst="rect">
            <a:avLst/>
          </a:prstGeom>
        </p:spPr>
        <p:txBody>
          <a:bodyPr anchor="ctr"/>
          <a:lstStyle>
            <a:lvl1pPr marL="342888" indent="-342888" algn="ctr">
              <a:spcBef>
                <a:spcPct val="20000"/>
              </a:spcBef>
              <a:buFont typeface="Arial"/>
              <a:buNone/>
              <a:defRPr sz="1300" b="1">
                <a:solidFill>
                  <a:schemeClr val="accent1"/>
                </a:solidFill>
              </a:defRPr>
            </a:lvl1pPr>
            <a:lvl2pPr marL="742924" indent="-285740">
              <a:spcBef>
                <a:spcPct val="20000"/>
              </a:spcBef>
              <a:buFont typeface="Arial"/>
              <a:buChar char="–"/>
              <a:defRPr sz="2800"/>
            </a:lvl2pPr>
            <a:lvl3pPr marL="1142960" indent="-228592">
              <a:spcBef>
                <a:spcPct val="20000"/>
              </a:spcBef>
              <a:buFont typeface="Arial"/>
              <a:buChar char="•"/>
              <a:defRPr sz="2400"/>
            </a:lvl3pPr>
            <a:lvl4pPr marL="1600144" indent="-228592">
              <a:spcBef>
                <a:spcPct val="20000"/>
              </a:spcBef>
              <a:buFont typeface="Arial"/>
              <a:buChar char="–"/>
              <a:defRPr sz="2000"/>
            </a:lvl4pPr>
            <a:lvl5pPr marL="2057328" indent="-228592">
              <a:spcBef>
                <a:spcPct val="20000"/>
              </a:spcBef>
              <a:buFont typeface="Arial"/>
              <a:buChar char="»"/>
              <a:defRPr sz="2000"/>
            </a:lvl5pPr>
            <a:lvl6pPr marL="2514511" indent="-228592">
              <a:spcBef>
                <a:spcPct val="20000"/>
              </a:spcBef>
              <a:buFont typeface="Arial"/>
              <a:buChar char="•"/>
              <a:defRPr sz="2000"/>
            </a:lvl6pPr>
            <a:lvl7pPr marL="2971695" indent="-228592">
              <a:spcBef>
                <a:spcPct val="20000"/>
              </a:spcBef>
              <a:buFont typeface="Arial"/>
              <a:buChar char="•"/>
              <a:defRPr sz="2000"/>
            </a:lvl7pPr>
            <a:lvl8pPr marL="3428879" indent="-228592">
              <a:spcBef>
                <a:spcPct val="20000"/>
              </a:spcBef>
              <a:buFont typeface="Arial"/>
              <a:buChar char="•"/>
              <a:defRPr sz="2000"/>
            </a:lvl8pPr>
            <a:lvl9pPr marL="3886063" indent="-228592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pPr lvl="0"/>
            <a:r>
              <a:rPr lang="fr-FR" dirty="0"/>
              <a:t>1</a:t>
            </a:r>
          </a:p>
        </p:txBody>
      </p:sp>
      <p:sp>
        <p:nvSpPr>
          <p:cNvPr id="43" name="ZoneTexte 42"/>
          <p:cNvSpPr txBox="1"/>
          <p:nvPr userDrawn="1"/>
        </p:nvSpPr>
        <p:spPr>
          <a:xfrm>
            <a:off x="4986339" y="851989"/>
            <a:ext cx="548640" cy="292388"/>
          </a:xfrm>
          <a:prstGeom prst="rect">
            <a:avLst/>
          </a:prstGeom>
        </p:spPr>
        <p:txBody>
          <a:bodyPr anchor="ctr"/>
          <a:lstStyle>
            <a:lvl1pPr marL="342888" indent="-342888" algn="ctr">
              <a:spcBef>
                <a:spcPct val="20000"/>
              </a:spcBef>
              <a:buFont typeface="Arial"/>
              <a:buNone/>
              <a:defRPr sz="1300" b="1">
                <a:solidFill>
                  <a:schemeClr val="accent1"/>
                </a:solidFill>
              </a:defRPr>
            </a:lvl1pPr>
            <a:lvl2pPr marL="742924" indent="-285740">
              <a:spcBef>
                <a:spcPct val="20000"/>
              </a:spcBef>
              <a:buFont typeface="Arial"/>
              <a:buChar char="–"/>
              <a:defRPr sz="2800"/>
            </a:lvl2pPr>
            <a:lvl3pPr marL="1142960" indent="-228592">
              <a:spcBef>
                <a:spcPct val="20000"/>
              </a:spcBef>
              <a:buFont typeface="Arial"/>
              <a:buChar char="•"/>
              <a:defRPr sz="2400"/>
            </a:lvl3pPr>
            <a:lvl4pPr marL="1600144" indent="-228592">
              <a:spcBef>
                <a:spcPct val="20000"/>
              </a:spcBef>
              <a:buFont typeface="Arial"/>
              <a:buChar char="–"/>
              <a:defRPr sz="2000"/>
            </a:lvl4pPr>
            <a:lvl5pPr marL="2057328" indent="-228592">
              <a:spcBef>
                <a:spcPct val="20000"/>
              </a:spcBef>
              <a:buFont typeface="Arial"/>
              <a:buChar char="»"/>
              <a:defRPr sz="2000"/>
            </a:lvl5pPr>
            <a:lvl6pPr marL="2514511" indent="-228592">
              <a:spcBef>
                <a:spcPct val="20000"/>
              </a:spcBef>
              <a:buFont typeface="Arial"/>
              <a:buChar char="•"/>
              <a:defRPr sz="2000"/>
            </a:lvl6pPr>
            <a:lvl7pPr marL="2971695" indent="-228592">
              <a:spcBef>
                <a:spcPct val="20000"/>
              </a:spcBef>
              <a:buFont typeface="Arial"/>
              <a:buChar char="•"/>
              <a:defRPr sz="2000"/>
            </a:lvl7pPr>
            <a:lvl8pPr marL="3428879" indent="-228592">
              <a:spcBef>
                <a:spcPct val="20000"/>
              </a:spcBef>
              <a:buFont typeface="Arial"/>
              <a:buChar char="•"/>
              <a:defRPr sz="2000"/>
            </a:lvl8pPr>
            <a:lvl9pPr marL="3886063" indent="-228592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pPr lvl="0"/>
            <a:r>
              <a:rPr lang="fr-FR" dirty="0"/>
              <a:t>2</a:t>
            </a:r>
          </a:p>
        </p:txBody>
      </p:sp>
      <p:sp>
        <p:nvSpPr>
          <p:cNvPr id="44" name="ZoneTexte 43"/>
          <p:cNvSpPr txBox="1"/>
          <p:nvPr userDrawn="1"/>
        </p:nvSpPr>
        <p:spPr>
          <a:xfrm>
            <a:off x="4986339" y="1401651"/>
            <a:ext cx="548640" cy="292388"/>
          </a:xfrm>
          <a:prstGeom prst="rect">
            <a:avLst/>
          </a:prstGeom>
        </p:spPr>
        <p:txBody>
          <a:bodyPr anchor="ctr"/>
          <a:lstStyle>
            <a:lvl1pPr marL="342888" indent="-342888" algn="ctr">
              <a:spcBef>
                <a:spcPct val="20000"/>
              </a:spcBef>
              <a:buFont typeface="Arial"/>
              <a:buNone/>
              <a:defRPr sz="1300" b="1">
                <a:solidFill>
                  <a:schemeClr val="accent1"/>
                </a:solidFill>
              </a:defRPr>
            </a:lvl1pPr>
            <a:lvl2pPr marL="742924" indent="-285740">
              <a:spcBef>
                <a:spcPct val="20000"/>
              </a:spcBef>
              <a:buFont typeface="Arial"/>
              <a:buChar char="–"/>
              <a:defRPr sz="2800"/>
            </a:lvl2pPr>
            <a:lvl3pPr marL="1142960" indent="-228592">
              <a:spcBef>
                <a:spcPct val="20000"/>
              </a:spcBef>
              <a:buFont typeface="Arial"/>
              <a:buChar char="•"/>
              <a:defRPr sz="2400"/>
            </a:lvl3pPr>
            <a:lvl4pPr marL="1600144" indent="-228592">
              <a:spcBef>
                <a:spcPct val="20000"/>
              </a:spcBef>
              <a:buFont typeface="Arial"/>
              <a:buChar char="–"/>
              <a:defRPr sz="2000"/>
            </a:lvl4pPr>
            <a:lvl5pPr marL="2057328" indent="-228592">
              <a:spcBef>
                <a:spcPct val="20000"/>
              </a:spcBef>
              <a:buFont typeface="Arial"/>
              <a:buChar char="»"/>
              <a:defRPr sz="2000"/>
            </a:lvl5pPr>
            <a:lvl6pPr marL="2514511" indent="-228592">
              <a:spcBef>
                <a:spcPct val="20000"/>
              </a:spcBef>
              <a:buFont typeface="Arial"/>
              <a:buChar char="•"/>
              <a:defRPr sz="2000"/>
            </a:lvl6pPr>
            <a:lvl7pPr marL="2971695" indent="-228592">
              <a:spcBef>
                <a:spcPct val="20000"/>
              </a:spcBef>
              <a:buFont typeface="Arial"/>
              <a:buChar char="•"/>
              <a:defRPr sz="2000"/>
            </a:lvl7pPr>
            <a:lvl8pPr marL="3428879" indent="-228592">
              <a:spcBef>
                <a:spcPct val="20000"/>
              </a:spcBef>
              <a:buFont typeface="Arial"/>
              <a:buChar char="•"/>
              <a:defRPr sz="2000"/>
            </a:lvl8pPr>
            <a:lvl9pPr marL="3886063" indent="-228592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pPr lvl="0"/>
            <a:r>
              <a:rPr lang="fr-FR" dirty="0"/>
              <a:t>3</a:t>
            </a:r>
          </a:p>
        </p:txBody>
      </p:sp>
      <p:sp>
        <p:nvSpPr>
          <p:cNvPr id="53" name="ZoneTexte 52"/>
          <p:cNvSpPr txBox="1"/>
          <p:nvPr userDrawn="1"/>
        </p:nvSpPr>
        <p:spPr>
          <a:xfrm>
            <a:off x="4986339" y="1896951"/>
            <a:ext cx="548640" cy="292388"/>
          </a:xfrm>
          <a:prstGeom prst="rect">
            <a:avLst/>
          </a:prstGeom>
        </p:spPr>
        <p:txBody>
          <a:bodyPr anchor="ctr"/>
          <a:lstStyle>
            <a:lvl1pPr marL="342888" indent="-342888" algn="ctr">
              <a:spcBef>
                <a:spcPct val="20000"/>
              </a:spcBef>
              <a:buFont typeface="Arial"/>
              <a:buNone/>
              <a:defRPr sz="1300" b="1">
                <a:solidFill>
                  <a:schemeClr val="accent1"/>
                </a:solidFill>
              </a:defRPr>
            </a:lvl1pPr>
            <a:lvl2pPr marL="742924" indent="-285740">
              <a:spcBef>
                <a:spcPct val="20000"/>
              </a:spcBef>
              <a:buFont typeface="Arial"/>
              <a:buChar char="–"/>
              <a:defRPr sz="2800"/>
            </a:lvl2pPr>
            <a:lvl3pPr marL="1142960" indent="-228592">
              <a:spcBef>
                <a:spcPct val="20000"/>
              </a:spcBef>
              <a:buFont typeface="Arial"/>
              <a:buChar char="•"/>
              <a:defRPr sz="2400"/>
            </a:lvl3pPr>
            <a:lvl4pPr marL="1600144" indent="-228592">
              <a:spcBef>
                <a:spcPct val="20000"/>
              </a:spcBef>
              <a:buFont typeface="Arial"/>
              <a:buChar char="–"/>
              <a:defRPr sz="2000"/>
            </a:lvl4pPr>
            <a:lvl5pPr marL="2057328" indent="-228592">
              <a:spcBef>
                <a:spcPct val="20000"/>
              </a:spcBef>
              <a:buFont typeface="Arial"/>
              <a:buChar char="»"/>
              <a:defRPr sz="2000"/>
            </a:lvl5pPr>
            <a:lvl6pPr marL="2514511" indent="-228592">
              <a:spcBef>
                <a:spcPct val="20000"/>
              </a:spcBef>
              <a:buFont typeface="Arial"/>
              <a:buChar char="•"/>
              <a:defRPr sz="2000"/>
            </a:lvl6pPr>
            <a:lvl7pPr marL="2971695" indent="-228592">
              <a:spcBef>
                <a:spcPct val="20000"/>
              </a:spcBef>
              <a:buFont typeface="Arial"/>
              <a:buChar char="•"/>
              <a:defRPr sz="2000"/>
            </a:lvl7pPr>
            <a:lvl8pPr marL="3428879" indent="-228592">
              <a:spcBef>
                <a:spcPct val="20000"/>
              </a:spcBef>
              <a:buFont typeface="Arial"/>
              <a:buChar char="•"/>
              <a:defRPr sz="2000"/>
            </a:lvl8pPr>
            <a:lvl9pPr marL="3886063" indent="-228592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pPr lvl="0"/>
            <a:r>
              <a:rPr lang="fr-FR" dirty="0"/>
              <a:t>4</a:t>
            </a:r>
          </a:p>
        </p:txBody>
      </p:sp>
      <p:sp>
        <p:nvSpPr>
          <p:cNvPr id="54" name="ZoneTexte 53"/>
          <p:cNvSpPr txBox="1"/>
          <p:nvPr userDrawn="1"/>
        </p:nvSpPr>
        <p:spPr>
          <a:xfrm>
            <a:off x="4986339" y="2441259"/>
            <a:ext cx="548640" cy="292388"/>
          </a:xfrm>
          <a:prstGeom prst="rect">
            <a:avLst/>
          </a:prstGeom>
        </p:spPr>
        <p:txBody>
          <a:bodyPr anchor="ctr"/>
          <a:lstStyle>
            <a:lvl1pPr marL="342888" indent="-342888" algn="ctr">
              <a:spcBef>
                <a:spcPct val="20000"/>
              </a:spcBef>
              <a:buFont typeface="Arial"/>
              <a:buNone/>
              <a:defRPr sz="1300" b="1">
                <a:solidFill>
                  <a:schemeClr val="accent1"/>
                </a:solidFill>
              </a:defRPr>
            </a:lvl1pPr>
            <a:lvl2pPr marL="742924" indent="-285740">
              <a:spcBef>
                <a:spcPct val="20000"/>
              </a:spcBef>
              <a:buFont typeface="Arial"/>
              <a:buChar char="–"/>
              <a:defRPr sz="2800"/>
            </a:lvl2pPr>
            <a:lvl3pPr marL="1142960" indent="-228592">
              <a:spcBef>
                <a:spcPct val="20000"/>
              </a:spcBef>
              <a:buFont typeface="Arial"/>
              <a:buChar char="•"/>
              <a:defRPr sz="2400"/>
            </a:lvl3pPr>
            <a:lvl4pPr marL="1600144" indent="-228592">
              <a:spcBef>
                <a:spcPct val="20000"/>
              </a:spcBef>
              <a:buFont typeface="Arial"/>
              <a:buChar char="–"/>
              <a:defRPr sz="2000"/>
            </a:lvl4pPr>
            <a:lvl5pPr marL="2057328" indent="-228592">
              <a:spcBef>
                <a:spcPct val="20000"/>
              </a:spcBef>
              <a:buFont typeface="Arial"/>
              <a:buChar char="»"/>
              <a:defRPr sz="2000"/>
            </a:lvl5pPr>
            <a:lvl6pPr marL="2514511" indent="-228592">
              <a:spcBef>
                <a:spcPct val="20000"/>
              </a:spcBef>
              <a:buFont typeface="Arial"/>
              <a:buChar char="•"/>
              <a:defRPr sz="2000"/>
            </a:lvl6pPr>
            <a:lvl7pPr marL="2971695" indent="-228592">
              <a:spcBef>
                <a:spcPct val="20000"/>
              </a:spcBef>
              <a:buFont typeface="Arial"/>
              <a:buChar char="•"/>
              <a:defRPr sz="2000"/>
            </a:lvl7pPr>
            <a:lvl8pPr marL="3428879" indent="-228592">
              <a:spcBef>
                <a:spcPct val="20000"/>
              </a:spcBef>
              <a:buFont typeface="Arial"/>
              <a:buChar char="•"/>
              <a:defRPr sz="2000"/>
            </a:lvl8pPr>
            <a:lvl9pPr marL="3886063" indent="-228592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pPr lvl="0"/>
            <a:r>
              <a:rPr lang="fr-FR" dirty="0"/>
              <a:t>5</a:t>
            </a:r>
          </a:p>
        </p:txBody>
      </p:sp>
      <p:sp>
        <p:nvSpPr>
          <p:cNvPr id="57" name="ZoneTexte 56"/>
          <p:cNvSpPr txBox="1"/>
          <p:nvPr userDrawn="1"/>
        </p:nvSpPr>
        <p:spPr>
          <a:xfrm>
            <a:off x="4986339" y="2936559"/>
            <a:ext cx="548640" cy="292388"/>
          </a:xfrm>
          <a:prstGeom prst="rect">
            <a:avLst/>
          </a:prstGeom>
        </p:spPr>
        <p:txBody>
          <a:bodyPr anchor="ctr"/>
          <a:lstStyle>
            <a:lvl1pPr marL="342888" indent="-342888" algn="ctr">
              <a:spcBef>
                <a:spcPct val="20000"/>
              </a:spcBef>
              <a:buFont typeface="Arial"/>
              <a:buNone/>
              <a:defRPr sz="1300" b="1">
                <a:solidFill>
                  <a:schemeClr val="accent1"/>
                </a:solidFill>
              </a:defRPr>
            </a:lvl1pPr>
            <a:lvl2pPr marL="742924" indent="-285740">
              <a:spcBef>
                <a:spcPct val="20000"/>
              </a:spcBef>
              <a:buFont typeface="Arial"/>
              <a:buChar char="–"/>
              <a:defRPr sz="2800"/>
            </a:lvl2pPr>
            <a:lvl3pPr marL="1142960" indent="-228592">
              <a:spcBef>
                <a:spcPct val="20000"/>
              </a:spcBef>
              <a:buFont typeface="Arial"/>
              <a:buChar char="•"/>
              <a:defRPr sz="2400"/>
            </a:lvl3pPr>
            <a:lvl4pPr marL="1600144" indent="-228592">
              <a:spcBef>
                <a:spcPct val="20000"/>
              </a:spcBef>
              <a:buFont typeface="Arial"/>
              <a:buChar char="–"/>
              <a:defRPr sz="2000"/>
            </a:lvl4pPr>
            <a:lvl5pPr marL="2057328" indent="-228592">
              <a:spcBef>
                <a:spcPct val="20000"/>
              </a:spcBef>
              <a:buFont typeface="Arial"/>
              <a:buChar char="»"/>
              <a:defRPr sz="2000"/>
            </a:lvl5pPr>
            <a:lvl6pPr marL="2514511" indent="-228592">
              <a:spcBef>
                <a:spcPct val="20000"/>
              </a:spcBef>
              <a:buFont typeface="Arial"/>
              <a:buChar char="•"/>
              <a:defRPr sz="2000"/>
            </a:lvl6pPr>
            <a:lvl7pPr marL="2971695" indent="-228592">
              <a:spcBef>
                <a:spcPct val="20000"/>
              </a:spcBef>
              <a:buFont typeface="Arial"/>
              <a:buChar char="•"/>
              <a:defRPr sz="2000"/>
            </a:lvl7pPr>
            <a:lvl8pPr marL="3428879" indent="-228592">
              <a:spcBef>
                <a:spcPct val="20000"/>
              </a:spcBef>
              <a:buFont typeface="Arial"/>
              <a:buChar char="•"/>
              <a:defRPr sz="2000"/>
            </a:lvl8pPr>
            <a:lvl9pPr marL="3886063" indent="-228592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pPr lvl="0"/>
            <a:r>
              <a:rPr lang="fr-FR" dirty="0"/>
              <a:t>6</a:t>
            </a:r>
          </a:p>
        </p:txBody>
      </p:sp>
      <p:sp>
        <p:nvSpPr>
          <p:cNvPr id="58" name="ZoneTexte 57"/>
          <p:cNvSpPr txBox="1"/>
          <p:nvPr userDrawn="1"/>
        </p:nvSpPr>
        <p:spPr>
          <a:xfrm>
            <a:off x="4986339" y="3486221"/>
            <a:ext cx="548640" cy="292388"/>
          </a:xfrm>
          <a:prstGeom prst="rect">
            <a:avLst/>
          </a:prstGeom>
        </p:spPr>
        <p:txBody>
          <a:bodyPr anchor="ctr"/>
          <a:lstStyle>
            <a:lvl1pPr marL="342888" indent="-342888" algn="ctr">
              <a:spcBef>
                <a:spcPct val="20000"/>
              </a:spcBef>
              <a:buFont typeface="Arial"/>
              <a:buNone/>
              <a:defRPr sz="1300" b="1">
                <a:solidFill>
                  <a:schemeClr val="accent1"/>
                </a:solidFill>
              </a:defRPr>
            </a:lvl1pPr>
            <a:lvl2pPr marL="742924" indent="-285740">
              <a:spcBef>
                <a:spcPct val="20000"/>
              </a:spcBef>
              <a:buFont typeface="Arial"/>
              <a:buChar char="–"/>
              <a:defRPr sz="2800"/>
            </a:lvl2pPr>
            <a:lvl3pPr marL="1142960" indent="-228592">
              <a:spcBef>
                <a:spcPct val="20000"/>
              </a:spcBef>
              <a:buFont typeface="Arial"/>
              <a:buChar char="•"/>
              <a:defRPr sz="2400"/>
            </a:lvl3pPr>
            <a:lvl4pPr marL="1600144" indent="-228592">
              <a:spcBef>
                <a:spcPct val="20000"/>
              </a:spcBef>
              <a:buFont typeface="Arial"/>
              <a:buChar char="–"/>
              <a:defRPr sz="2000"/>
            </a:lvl4pPr>
            <a:lvl5pPr marL="2057328" indent="-228592">
              <a:spcBef>
                <a:spcPct val="20000"/>
              </a:spcBef>
              <a:buFont typeface="Arial"/>
              <a:buChar char="»"/>
              <a:defRPr sz="2000"/>
            </a:lvl5pPr>
            <a:lvl6pPr marL="2514511" indent="-228592">
              <a:spcBef>
                <a:spcPct val="20000"/>
              </a:spcBef>
              <a:buFont typeface="Arial"/>
              <a:buChar char="•"/>
              <a:defRPr sz="2000"/>
            </a:lvl6pPr>
            <a:lvl7pPr marL="2971695" indent="-228592">
              <a:spcBef>
                <a:spcPct val="20000"/>
              </a:spcBef>
              <a:buFont typeface="Arial"/>
              <a:buChar char="•"/>
              <a:defRPr sz="2000"/>
            </a:lvl7pPr>
            <a:lvl8pPr marL="3428879" indent="-228592">
              <a:spcBef>
                <a:spcPct val="20000"/>
              </a:spcBef>
              <a:buFont typeface="Arial"/>
              <a:buChar char="•"/>
              <a:defRPr sz="2000"/>
            </a:lvl8pPr>
            <a:lvl9pPr marL="3886063" indent="-228592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pPr lvl="0"/>
            <a:r>
              <a:rPr lang="fr-FR" dirty="0"/>
              <a:t>7</a:t>
            </a:r>
          </a:p>
        </p:txBody>
      </p:sp>
      <p:sp>
        <p:nvSpPr>
          <p:cNvPr id="59" name="ZoneTexte 58"/>
          <p:cNvSpPr txBox="1"/>
          <p:nvPr userDrawn="1"/>
        </p:nvSpPr>
        <p:spPr>
          <a:xfrm>
            <a:off x="4986339" y="4004381"/>
            <a:ext cx="548640" cy="292388"/>
          </a:xfrm>
          <a:prstGeom prst="rect">
            <a:avLst/>
          </a:prstGeom>
        </p:spPr>
        <p:txBody>
          <a:bodyPr anchor="ctr"/>
          <a:lstStyle>
            <a:lvl1pPr marL="342888" indent="-342888" algn="ctr">
              <a:spcBef>
                <a:spcPct val="20000"/>
              </a:spcBef>
              <a:buFont typeface="Arial"/>
              <a:buNone/>
              <a:defRPr sz="1300" b="1">
                <a:solidFill>
                  <a:schemeClr val="accent1"/>
                </a:solidFill>
              </a:defRPr>
            </a:lvl1pPr>
            <a:lvl2pPr marL="742924" indent="-285740">
              <a:spcBef>
                <a:spcPct val="20000"/>
              </a:spcBef>
              <a:buFont typeface="Arial"/>
              <a:buChar char="–"/>
              <a:defRPr sz="2800"/>
            </a:lvl2pPr>
            <a:lvl3pPr marL="1142960" indent="-228592">
              <a:spcBef>
                <a:spcPct val="20000"/>
              </a:spcBef>
              <a:buFont typeface="Arial"/>
              <a:buChar char="•"/>
              <a:defRPr sz="2400"/>
            </a:lvl3pPr>
            <a:lvl4pPr marL="1600144" indent="-228592">
              <a:spcBef>
                <a:spcPct val="20000"/>
              </a:spcBef>
              <a:buFont typeface="Arial"/>
              <a:buChar char="–"/>
              <a:defRPr sz="2000"/>
            </a:lvl4pPr>
            <a:lvl5pPr marL="2057328" indent="-228592">
              <a:spcBef>
                <a:spcPct val="20000"/>
              </a:spcBef>
              <a:buFont typeface="Arial"/>
              <a:buChar char="»"/>
              <a:defRPr sz="2000"/>
            </a:lvl5pPr>
            <a:lvl6pPr marL="2514511" indent="-228592">
              <a:spcBef>
                <a:spcPct val="20000"/>
              </a:spcBef>
              <a:buFont typeface="Arial"/>
              <a:buChar char="•"/>
              <a:defRPr sz="2000"/>
            </a:lvl6pPr>
            <a:lvl7pPr marL="2971695" indent="-228592">
              <a:spcBef>
                <a:spcPct val="20000"/>
              </a:spcBef>
              <a:buFont typeface="Arial"/>
              <a:buChar char="•"/>
              <a:defRPr sz="2000"/>
            </a:lvl7pPr>
            <a:lvl8pPr marL="3428879" indent="-228592">
              <a:spcBef>
                <a:spcPct val="20000"/>
              </a:spcBef>
              <a:buFont typeface="Arial"/>
              <a:buChar char="•"/>
              <a:defRPr sz="2000"/>
            </a:lvl8pPr>
            <a:lvl9pPr marL="3886063" indent="-228592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pPr lvl="0"/>
            <a:r>
              <a:rPr lang="fr-FR" dirty="0"/>
              <a:t>8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4986670" y="3859619"/>
            <a:ext cx="3976577" cy="6379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9434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Master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hneider_LIO_White_RGB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9124" y="1958662"/>
            <a:ext cx="3559382" cy="981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047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chemeClr val="bg2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Page </a:t>
            </a:r>
            <a:fld id="{5A9C12DC-491F-9444-86A2-13AC5C62A2F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5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Confidential Property of Schneider Electric |</a:t>
            </a:r>
          </a:p>
        </p:txBody>
      </p:sp>
      <p:sp>
        <p:nvSpPr>
          <p:cNvPr id="17" name="Text Placeholder 13"/>
          <p:cNvSpPr txBox="1">
            <a:spLocks/>
          </p:cNvSpPr>
          <p:nvPr userDrawn="1"/>
        </p:nvSpPr>
        <p:spPr>
          <a:xfrm>
            <a:off x="165786" y="389409"/>
            <a:ext cx="8647112" cy="253916"/>
          </a:xfrm>
          <a:prstGeom prst="rect">
            <a:avLst/>
          </a:prstGeom>
        </p:spPr>
        <p:txBody>
          <a:bodyPr/>
          <a:lstStyle>
            <a:lvl1pPr marL="358762" indent="-342888" algn="l" defTabSz="457184" rtl="0" eaLnBrk="1" latinLnBrk="0" hangingPunct="1"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Tx/>
              <a:buNone/>
              <a:defRPr sz="1600" kern="1200" baseline="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407973" indent="-228592" algn="l" defTabSz="447659" rtl="0" eaLnBrk="1" latinLnBrk="0" hangingPunct="1">
              <a:spcBef>
                <a:spcPts val="500"/>
              </a:spcBef>
              <a:spcAft>
                <a:spcPts val="500"/>
              </a:spcAft>
              <a:buClr>
                <a:srgbClr val="36C746"/>
              </a:buClr>
              <a:buFontTx/>
              <a:buNone/>
              <a:defRPr sz="14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2pPr>
            <a:lvl3pPr marL="587354" indent="-228592" algn="l" defTabSz="457184" rtl="0" eaLnBrk="1" latinLnBrk="0" hangingPunct="1">
              <a:spcBef>
                <a:spcPts val="500"/>
              </a:spcBef>
              <a:spcAft>
                <a:spcPts val="500"/>
              </a:spcAft>
              <a:buClr>
                <a:srgbClr val="36C746"/>
              </a:buClr>
              <a:buFontTx/>
              <a:buNone/>
              <a:defRPr sz="13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3pPr>
            <a:lvl4pPr marL="768323" indent="-228592" algn="l" defTabSz="457184" rtl="0" eaLnBrk="1" latinLnBrk="0" hangingPunct="1">
              <a:spcBef>
                <a:spcPts val="500"/>
              </a:spcBef>
              <a:spcAft>
                <a:spcPts val="500"/>
              </a:spcAft>
              <a:buClr>
                <a:srgbClr val="36C746"/>
              </a:buClr>
              <a:buFontTx/>
              <a:buNone/>
              <a:defRPr sz="12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4pPr>
            <a:lvl5pPr marL="939767" indent="-228592" algn="l" defTabSz="457184" rtl="0" eaLnBrk="1" latinLnBrk="0" hangingPunct="1">
              <a:spcBef>
                <a:spcPts val="500"/>
              </a:spcBef>
              <a:spcAft>
                <a:spcPts val="500"/>
              </a:spcAft>
              <a:buClr>
                <a:srgbClr val="36C746"/>
              </a:buClr>
              <a:buFontTx/>
              <a:buNone/>
              <a:defRPr sz="10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5pPr>
            <a:lvl6pPr marL="896080" indent="-182874" algn="l" defTabSz="457184" rtl="0" eaLnBrk="1" latinLnBrk="0" hangingPunct="1"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Arial" panose="020B0604020202020204" pitchFamily="34" charset="0"/>
              <a:buChar char="–"/>
              <a:defRPr sz="1000" kern="1200" baseline="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896080" indent="-182874" algn="l" defTabSz="457184" rtl="0" eaLnBrk="1" latinLnBrk="0" hangingPunct="1"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Arial" panose="020B0604020202020204" pitchFamily="34" charset="0"/>
              <a:buChar char="–"/>
              <a:defRPr sz="9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428879" indent="-228592" algn="l" defTabSz="457184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63" indent="-228592" algn="l" defTabSz="457184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0329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chemeClr val="bg2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Page </a:t>
            </a:r>
            <a:fld id="{5A9C12DC-491F-9444-86A2-13AC5C62A2F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5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Confidential Property of Schneider Electric |</a:t>
            </a:r>
          </a:p>
        </p:txBody>
      </p:sp>
      <p:sp>
        <p:nvSpPr>
          <p:cNvPr id="17" name="Text Placeholder 13"/>
          <p:cNvSpPr txBox="1">
            <a:spLocks/>
          </p:cNvSpPr>
          <p:nvPr userDrawn="1"/>
        </p:nvSpPr>
        <p:spPr>
          <a:xfrm>
            <a:off x="165786" y="389409"/>
            <a:ext cx="8647112" cy="253916"/>
          </a:xfrm>
          <a:prstGeom prst="rect">
            <a:avLst/>
          </a:prstGeom>
        </p:spPr>
        <p:txBody>
          <a:bodyPr/>
          <a:lstStyle>
            <a:lvl1pPr marL="358762" indent="-342888" algn="l" defTabSz="457184" rtl="0" eaLnBrk="1" latinLnBrk="0" hangingPunct="1"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Tx/>
              <a:buNone/>
              <a:defRPr sz="1600" kern="1200" baseline="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407973" indent="-228592" algn="l" defTabSz="447659" rtl="0" eaLnBrk="1" latinLnBrk="0" hangingPunct="1">
              <a:spcBef>
                <a:spcPts val="500"/>
              </a:spcBef>
              <a:spcAft>
                <a:spcPts val="500"/>
              </a:spcAft>
              <a:buClr>
                <a:srgbClr val="36C746"/>
              </a:buClr>
              <a:buFontTx/>
              <a:buNone/>
              <a:defRPr sz="14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2pPr>
            <a:lvl3pPr marL="587354" indent="-228592" algn="l" defTabSz="457184" rtl="0" eaLnBrk="1" latinLnBrk="0" hangingPunct="1">
              <a:spcBef>
                <a:spcPts val="500"/>
              </a:spcBef>
              <a:spcAft>
                <a:spcPts val="500"/>
              </a:spcAft>
              <a:buClr>
                <a:srgbClr val="36C746"/>
              </a:buClr>
              <a:buFontTx/>
              <a:buNone/>
              <a:defRPr sz="13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3pPr>
            <a:lvl4pPr marL="768323" indent="-228592" algn="l" defTabSz="457184" rtl="0" eaLnBrk="1" latinLnBrk="0" hangingPunct="1">
              <a:spcBef>
                <a:spcPts val="500"/>
              </a:spcBef>
              <a:spcAft>
                <a:spcPts val="500"/>
              </a:spcAft>
              <a:buClr>
                <a:srgbClr val="36C746"/>
              </a:buClr>
              <a:buFontTx/>
              <a:buNone/>
              <a:defRPr sz="12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4pPr>
            <a:lvl5pPr marL="939767" indent="-228592" algn="l" defTabSz="457184" rtl="0" eaLnBrk="1" latinLnBrk="0" hangingPunct="1">
              <a:spcBef>
                <a:spcPts val="500"/>
              </a:spcBef>
              <a:spcAft>
                <a:spcPts val="500"/>
              </a:spcAft>
              <a:buClr>
                <a:srgbClr val="36C746"/>
              </a:buClr>
              <a:buFontTx/>
              <a:buNone/>
              <a:defRPr sz="10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5pPr>
            <a:lvl6pPr marL="896080" indent="-182874" algn="l" defTabSz="457184" rtl="0" eaLnBrk="1" latinLnBrk="0" hangingPunct="1"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Arial" panose="020B0604020202020204" pitchFamily="34" charset="0"/>
              <a:buChar char="–"/>
              <a:defRPr sz="1000" kern="1200" baseline="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896080" indent="-182874" algn="l" defTabSz="457184" rtl="0" eaLnBrk="1" latinLnBrk="0" hangingPunct="1"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Arial" panose="020B0604020202020204" pitchFamily="34" charset="0"/>
              <a:buChar char="–"/>
              <a:defRPr sz="9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428879" indent="-228592" algn="l" defTabSz="457184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63" indent="-228592" algn="l" defTabSz="457184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02715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ne-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252414" y="4066302"/>
            <a:ext cx="5580061" cy="123111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 marL="15874" indent="0">
              <a:buNone/>
              <a:defRPr sz="800" baseline="0">
                <a:solidFill>
                  <a:srgbClr val="8E8F93"/>
                </a:solidFill>
              </a:defRPr>
            </a:lvl1pPr>
          </a:lstStyle>
          <a:p>
            <a:pPr lvl="0"/>
            <a:r>
              <a:rPr lang="en-US" dirty="0"/>
              <a:t>Optional description / context goes here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7"/>
          </p:nvPr>
        </p:nvSpPr>
        <p:spPr>
          <a:xfrm>
            <a:off x="252413" y="1203326"/>
            <a:ext cx="5580062" cy="2717033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chemeClr val="bg2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Page </a:t>
            </a:r>
            <a:fld id="{5A9C12DC-491F-9444-86A2-13AC5C62A2F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5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Confidential Property of Schneider Electric |</a:t>
            </a:r>
          </a:p>
        </p:txBody>
      </p:sp>
      <p:sp>
        <p:nvSpPr>
          <p:cNvPr id="8" name="Text Placeholder 11"/>
          <p:cNvSpPr>
            <a:spLocks noGrp="1"/>
          </p:cNvSpPr>
          <p:nvPr>
            <p:ph type="body" sz="quarter" idx="32"/>
          </p:nvPr>
        </p:nvSpPr>
        <p:spPr>
          <a:xfrm>
            <a:off x="252413" y="230187"/>
            <a:ext cx="8647112" cy="369332"/>
          </a:xfrm>
        </p:spPr>
        <p:txBody>
          <a:bodyPr/>
          <a:lstStyle>
            <a:lvl1pPr>
              <a:buFontTx/>
              <a:buNone/>
              <a:defRPr sz="2400">
                <a:solidFill>
                  <a:schemeClr val="tx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ext Placeholder 13"/>
          <p:cNvSpPr>
            <a:spLocks noGrp="1"/>
          </p:cNvSpPr>
          <p:nvPr>
            <p:ph type="body" sz="quarter" idx="33"/>
          </p:nvPr>
        </p:nvSpPr>
        <p:spPr>
          <a:xfrm>
            <a:off x="252413" y="683366"/>
            <a:ext cx="8647112" cy="253916"/>
          </a:xfrm>
        </p:spPr>
        <p:txBody>
          <a:bodyPr/>
          <a:lstStyle>
            <a:lvl1pPr marL="358762" indent="-342888">
              <a:buFontTx/>
              <a:buNone/>
              <a:defRPr sz="1600" baseline="0">
                <a:solidFill>
                  <a:schemeClr val="accent1"/>
                </a:solidFill>
              </a:defRPr>
            </a:lvl1pPr>
            <a:lvl2pPr marL="407973" indent="-228592">
              <a:buFontTx/>
              <a:buNone/>
              <a:defRPr/>
            </a:lvl2pPr>
            <a:lvl3pPr marL="587354" indent="-228592">
              <a:buFontTx/>
              <a:buNone/>
              <a:defRPr/>
            </a:lvl3pPr>
            <a:lvl4pPr marL="768323" indent="-228592">
              <a:buFontTx/>
              <a:buNone/>
              <a:defRPr/>
            </a:lvl4pPr>
            <a:lvl5pPr marL="939767" indent="-228592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81446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tandard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chemeClr val="bg2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Page </a:t>
            </a:r>
            <a:fld id="{5A9C12DC-491F-9444-86A2-13AC5C62A2F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5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Confidential Property of Schneider Electric |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quarter" idx="31"/>
          </p:nvPr>
        </p:nvSpPr>
        <p:spPr>
          <a:xfrm>
            <a:off x="258055" y="1203325"/>
            <a:ext cx="8679570" cy="3176589"/>
          </a:xfrm>
        </p:spPr>
        <p:txBody>
          <a:bodyPr wrap="square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32"/>
          </p:nvPr>
        </p:nvSpPr>
        <p:spPr>
          <a:xfrm>
            <a:off x="252413" y="230187"/>
            <a:ext cx="8647112" cy="369332"/>
          </a:xfrm>
        </p:spPr>
        <p:txBody>
          <a:bodyPr/>
          <a:lstStyle>
            <a:lvl1pPr>
              <a:buFontTx/>
              <a:buNone/>
              <a:defRPr sz="2400">
                <a:solidFill>
                  <a:schemeClr val="tx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3"/>
          </p:nvPr>
        </p:nvSpPr>
        <p:spPr>
          <a:xfrm>
            <a:off x="252413" y="683366"/>
            <a:ext cx="8647112" cy="253916"/>
          </a:xfrm>
        </p:spPr>
        <p:txBody>
          <a:bodyPr/>
          <a:lstStyle>
            <a:lvl1pPr marL="358762" indent="-342888">
              <a:buFontTx/>
              <a:buNone/>
              <a:defRPr sz="1600" baseline="0">
                <a:solidFill>
                  <a:schemeClr val="accent1"/>
                </a:solidFill>
              </a:defRPr>
            </a:lvl1pPr>
            <a:lvl2pPr marL="407973" indent="-228592">
              <a:buFontTx/>
              <a:buNone/>
              <a:defRPr/>
            </a:lvl2pPr>
            <a:lvl3pPr marL="587354" indent="-228592">
              <a:buFontTx/>
              <a:buNone/>
              <a:defRPr/>
            </a:lvl3pPr>
            <a:lvl4pPr marL="768323" indent="-228592">
              <a:buFontTx/>
              <a:buNone/>
              <a:defRPr/>
            </a:lvl4pPr>
            <a:lvl5pPr marL="939767" indent="-228592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153425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54865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714" r:id="rId2"/>
    <p:sldLayoutId id="2147483715" r:id="rId3"/>
    <p:sldLayoutId id="2147483726" r:id="rId4"/>
    <p:sldLayoutId id="2147483725" r:id="rId5"/>
  </p:sldLayoutIdLst>
  <p:hf hdr="0" dt="0"/>
  <p:txStyles>
    <p:titleStyle>
      <a:lvl1pPr algn="ctr" defTabSz="457184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88" indent="-342888" algn="l" defTabSz="457184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24" indent="-285740" algn="l" defTabSz="457184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60" indent="-228592" algn="l" defTabSz="457184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44" indent="-228592" algn="l" defTabSz="457184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28" indent="-228592" algn="l" defTabSz="457184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11" indent="-228592" algn="l" defTabSz="45718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95" indent="-228592" algn="l" defTabSz="45718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79" indent="-228592" algn="l" defTabSz="45718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63" indent="-228592" algn="l" defTabSz="45718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4" algn="l" defTabSz="4571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7" algn="l" defTabSz="4571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52" algn="l" defTabSz="4571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36" algn="l" defTabSz="4571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19" algn="l" defTabSz="4571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03" algn="l" defTabSz="4571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87" algn="l" defTabSz="4571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71" algn="l" defTabSz="4571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texte 20"/>
          <p:cNvSpPr txBox="1">
            <a:spLocks/>
          </p:cNvSpPr>
          <p:nvPr userDrawn="1"/>
        </p:nvSpPr>
        <p:spPr>
          <a:xfrm>
            <a:off x="0" y="3001"/>
            <a:ext cx="9144000" cy="430138"/>
          </a:xfrm>
          <a:prstGeom prst="rect">
            <a:avLst/>
          </a:prstGeom>
          <a:solidFill>
            <a:schemeClr val="tx2">
              <a:alpha val="80000"/>
            </a:schemeClr>
          </a:solidFill>
        </p:spPr>
        <p:txBody>
          <a:bodyPr lIns="91437" tIns="45718" rIns="91437" bIns="45718"/>
          <a:lstStyle>
            <a:lvl1pPr marL="178299" indent="-2362" algn="l" defTabSz="457184" rtl="0" eaLnBrk="1" latinLnBrk="0" hangingPunct="1"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Arial" panose="020B0604020202020204" pitchFamily="34" charset="0"/>
              <a:buNone/>
              <a:defRPr sz="1200" kern="1200" baseline="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361938" indent="-182557" algn="l" defTabSz="447659" rtl="0" eaLnBrk="1" latinLnBrk="0" hangingPunct="1">
              <a:spcBef>
                <a:spcPts val="500"/>
              </a:spcBef>
              <a:spcAft>
                <a:spcPts val="500"/>
              </a:spcAft>
              <a:buClr>
                <a:srgbClr val="36C746"/>
              </a:buClr>
              <a:buFont typeface="Arial" pitchFamily="34" charset="0"/>
              <a:buChar char="•"/>
              <a:defRPr sz="1400" kern="120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2pPr>
            <a:lvl3pPr marL="538144" indent="-179382" algn="l" defTabSz="457184" rtl="0" eaLnBrk="1" latinLnBrk="0" hangingPunct="1">
              <a:spcBef>
                <a:spcPts val="500"/>
              </a:spcBef>
              <a:spcAft>
                <a:spcPts val="500"/>
              </a:spcAft>
              <a:buClr>
                <a:srgbClr val="36C746"/>
              </a:buClr>
              <a:buFont typeface="Arial" pitchFamily="34" charset="0"/>
              <a:buChar char="‒"/>
              <a:defRPr sz="1300" kern="120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3pPr>
            <a:lvl4pPr marL="719113" indent="-179382" algn="l" defTabSz="457184" rtl="0" eaLnBrk="1" latinLnBrk="0" hangingPunct="1">
              <a:spcBef>
                <a:spcPts val="500"/>
              </a:spcBef>
              <a:spcAft>
                <a:spcPts val="500"/>
              </a:spcAft>
              <a:buClr>
                <a:srgbClr val="36C746"/>
              </a:buClr>
              <a:buFont typeface="Arial" panose="020B0604020202020204" pitchFamily="34" charset="0"/>
              <a:buChar char="–"/>
              <a:defRPr sz="1200" kern="120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4pPr>
            <a:lvl5pPr marL="896906" indent="-185731" algn="l" defTabSz="457184" rtl="0" eaLnBrk="1" latinLnBrk="0" hangingPunct="1">
              <a:spcBef>
                <a:spcPts val="500"/>
              </a:spcBef>
              <a:spcAft>
                <a:spcPts val="500"/>
              </a:spcAft>
              <a:buClr>
                <a:srgbClr val="36C746"/>
              </a:buClr>
              <a:buFont typeface="Arial" panose="020B0604020202020204" pitchFamily="34" charset="0"/>
              <a:buChar char="–"/>
              <a:defRPr sz="1000" kern="120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5pPr>
            <a:lvl6pPr marL="896080" indent="-182874" algn="l" defTabSz="457184" rtl="0" eaLnBrk="1" latinLnBrk="0" hangingPunct="1"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Arial" panose="020B0604020202020204" pitchFamily="34" charset="0"/>
              <a:buChar char="–"/>
              <a:defRPr sz="1000" kern="1200" baseline="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896080" indent="-182874" algn="l" defTabSz="457184" rtl="0" eaLnBrk="1" latinLnBrk="0" hangingPunct="1"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Arial" panose="020B0604020202020204" pitchFamily="34" charset="0"/>
              <a:buChar char="–"/>
              <a:defRPr sz="9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428879" indent="-228592" algn="l" defTabSz="457184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63" indent="-228592" algn="l" defTabSz="457184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16" name="Subtitle 2"/>
          <p:cNvSpPr txBox="1">
            <a:spLocks/>
          </p:cNvSpPr>
          <p:nvPr userDrawn="1"/>
        </p:nvSpPr>
        <p:spPr>
          <a:xfrm>
            <a:off x="252413" y="57067"/>
            <a:ext cx="8673872" cy="21544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 defTabSz="457184" rtl="0" eaLnBrk="1" latinLnBrk="0" hangingPunct="1"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Arial" panose="020B0604020202020204" pitchFamily="34" charset="0"/>
              <a:buNone/>
              <a:defRPr sz="1400" kern="1200" baseline="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457184" indent="0" algn="ctr" defTabSz="447659" rtl="0" eaLnBrk="1" latinLnBrk="0" hangingPunct="1">
              <a:spcBef>
                <a:spcPts val="500"/>
              </a:spcBef>
              <a:spcAft>
                <a:spcPts val="500"/>
              </a:spcAft>
              <a:buClr>
                <a:srgbClr val="36C746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2pPr>
            <a:lvl3pPr marL="914367" indent="0" algn="ctr" defTabSz="457184" rtl="0" eaLnBrk="1" latinLnBrk="0" hangingPunct="1">
              <a:spcBef>
                <a:spcPts val="500"/>
              </a:spcBef>
              <a:spcAft>
                <a:spcPts val="500"/>
              </a:spcAft>
              <a:buClr>
                <a:srgbClr val="36C746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3pPr>
            <a:lvl4pPr marL="1371552" indent="0" algn="ctr" defTabSz="457184" rtl="0" eaLnBrk="1" latinLnBrk="0" hangingPunct="1">
              <a:spcBef>
                <a:spcPts val="500"/>
              </a:spcBef>
              <a:spcAft>
                <a:spcPts val="500"/>
              </a:spcAft>
              <a:buClr>
                <a:srgbClr val="36C746"/>
              </a:buClr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4pPr>
            <a:lvl5pPr marL="1828736" indent="0" algn="ctr" defTabSz="457184" rtl="0" eaLnBrk="1" latinLnBrk="0" hangingPunct="1">
              <a:spcBef>
                <a:spcPts val="500"/>
              </a:spcBef>
              <a:spcAft>
                <a:spcPts val="500"/>
              </a:spcAft>
              <a:buClr>
                <a:srgbClr val="36C746"/>
              </a:buClr>
              <a:buFont typeface="Arial" panose="020B0604020202020204" pitchFamily="34" charset="0"/>
              <a:buNone/>
              <a:defRPr sz="10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5pPr>
            <a:lvl6pPr marL="2285919" indent="0" algn="ctr" defTabSz="457184" rtl="0" eaLnBrk="1" latinLnBrk="0" hangingPunct="1"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Arial" panose="020B0604020202020204" pitchFamily="34" charset="0"/>
              <a:buNone/>
              <a:defRPr sz="1000" kern="12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103" indent="0" algn="ctr" defTabSz="457184" rtl="0" eaLnBrk="1" latinLnBrk="0" hangingPunct="1"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Arial" panose="020B0604020202020204" pitchFamily="34" charset="0"/>
              <a:buNone/>
              <a:defRPr sz="9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287" indent="0" algn="ctr" defTabSz="457184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471" indent="0" algn="ctr" defTabSz="457184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dirty="0"/>
              <a:t>EcoStruxure Power Design – Ecodial </a:t>
            </a:r>
          </a:p>
        </p:txBody>
      </p:sp>
      <p:pic>
        <p:nvPicPr>
          <p:cNvPr id="17" name="Picture 16" descr="schneider_LIO_Life-Green_RGB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67034" y="4494997"/>
            <a:ext cx="2041798" cy="562953"/>
          </a:xfrm>
          <a:prstGeom prst="rect">
            <a:avLst/>
          </a:prstGeom>
        </p:spPr>
      </p:pic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chemeClr val="bg2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Page </a:t>
            </a:r>
            <a:fld id="{5A9C12DC-491F-9444-86A2-13AC5C62A2F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5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Confidential Property of Schneider Electric |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2822" y="433139"/>
            <a:ext cx="9144000" cy="24488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7" tIns="45718" rIns="91437" bIns="45718" rtlCol="0" anchor="ctr"/>
          <a:lstStyle/>
          <a:p>
            <a:pPr algn="ctr"/>
            <a:endParaRPr lang="en-US" dirty="0"/>
          </a:p>
        </p:txBody>
      </p:sp>
      <p:sp>
        <p:nvSpPr>
          <p:cNvPr id="22" name="Text Placeholder 13"/>
          <p:cNvSpPr txBox="1">
            <a:spLocks/>
          </p:cNvSpPr>
          <p:nvPr userDrawn="1"/>
        </p:nvSpPr>
        <p:spPr>
          <a:xfrm>
            <a:off x="165786" y="389409"/>
            <a:ext cx="8647112" cy="253916"/>
          </a:xfrm>
          <a:prstGeom prst="rect">
            <a:avLst/>
          </a:prstGeom>
        </p:spPr>
        <p:txBody>
          <a:bodyPr/>
          <a:lstStyle>
            <a:lvl1pPr marL="358762" indent="-342888" algn="l" defTabSz="457184" rtl="0" eaLnBrk="1" latinLnBrk="0" hangingPunct="1"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Tx/>
              <a:buNone/>
              <a:defRPr sz="1600" kern="1200" baseline="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407973" indent="-228592" algn="l" defTabSz="447659" rtl="0" eaLnBrk="1" latinLnBrk="0" hangingPunct="1">
              <a:spcBef>
                <a:spcPts val="500"/>
              </a:spcBef>
              <a:spcAft>
                <a:spcPts val="500"/>
              </a:spcAft>
              <a:buClr>
                <a:srgbClr val="36C746"/>
              </a:buClr>
              <a:buFontTx/>
              <a:buNone/>
              <a:defRPr sz="14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2pPr>
            <a:lvl3pPr marL="587354" indent="-228592" algn="l" defTabSz="457184" rtl="0" eaLnBrk="1" latinLnBrk="0" hangingPunct="1">
              <a:spcBef>
                <a:spcPts val="500"/>
              </a:spcBef>
              <a:spcAft>
                <a:spcPts val="500"/>
              </a:spcAft>
              <a:buClr>
                <a:srgbClr val="36C746"/>
              </a:buClr>
              <a:buFontTx/>
              <a:buNone/>
              <a:defRPr sz="13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3pPr>
            <a:lvl4pPr marL="768323" indent="-228592" algn="l" defTabSz="457184" rtl="0" eaLnBrk="1" latinLnBrk="0" hangingPunct="1">
              <a:spcBef>
                <a:spcPts val="500"/>
              </a:spcBef>
              <a:spcAft>
                <a:spcPts val="500"/>
              </a:spcAft>
              <a:buClr>
                <a:srgbClr val="36C746"/>
              </a:buClr>
              <a:buFontTx/>
              <a:buNone/>
              <a:defRPr sz="12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4pPr>
            <a:lvl5pPr marL="939767" indent="-228592" algn="l" defTabSz="457184" rtl="0" eaLnBrk="1" latinLnBrk="0" hangingPunct="1">
              <a:spcBef>
                <a:spcPts val="500"/>
              </a:spcBef>
              <a:spcAft>
                <a:spcPts val="500"/>
              </a:spcAft>
              <a:buClr>
                <a:srgbClr val="36C746"/>
              </a:buClr>
              <a:buFontTx/>
              <a:buNone/>
              <a:defRPr sz="10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5pPr>
            <a:lvl6pPr marL="896080" indent="-182874" algn="l" defTabSz="457184" rtl="0" eaLnBrk="1" latinLnBrk="0" hangingPunct="1"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Arial" panose="020B0604020202020204" pitchFamily="34" charset="0"/>
              <a:buChar char="–"/>
              <a:defRPr sz="1000" kern="1200" baseline="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896080" indent="-182874" algn="l" defTabSz="457184" rtl="0" eaLnBrk="1" latinLnBrk="0" hangingPunct="1"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Arial" panose="020B0604020202020204" pitchFamily="34" charset="0"/>
              <a:buChar char="–"/>
              <a:defRPr sz="9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428879" indent="-228592" algn="l" defTabSz="457184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63" indent="-228592" algn="l" defTabSz="457184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4613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</p:sldLayoutIdLst>
  <p:hf hdr="0" dt="0"/>
  <p:txStyles>
    <p:titleStyle>
      <a:lvl1pPr algn="l" defTabSz="457184" rtl="0" eaLnBrk="1" latinLnBrk="0" hangingPunct="1">
        <a:spcBef>
          <a:spcPct val="0"/>
        </a:spcBef>
        <a:buNone/>
        <a:defRPr sz="2400" kern="1200" baseline="0">
          <a:solidFill>
            <a:schemeClr val="bg1"/>
          </a:solidFill>
          <a:latin typeface="Arial"/>
          <a:ea typeface="+mj-ea"/>
          <a:cs typeface="Arial"/>
        </a:defRPr>
      </a:lvl1pPr>
    </p:titleStyle>
    <p:bodyStyle>
      <a:lvl1pPr marL="173032" indent="-157158" algn="l" defTabSz="457184" rtl="0" eaLnBrk="1" latinLnBrk="0" hangingPunct="1">
        <a:spcBef>
          <a:spcPts val="500"/>
        </a:spcBef>
        <a:spcAft>
          <a:spcPts val="500"/>
        </a:spcAft>
        <a:buClr>
          <a:schemeClr val="bg2"/>
        </a:buClr>
        <a:buFont typeface="Arial" panose="020B0604020202020204" pitchFamily="34" charset="0"/>
        <a:buNone/>
        <a:defRPr sz="1500" kern="1200">
          <a:solidFill>
            <a:schemeClr val="accent1"/>
          </a:solidFill>
          <a:latin typeface="Arial"/>
          <a:ea typeface="+mn-ea"/>
          <a:cs typeface="Arial"/>
        </a:defRPr>
      </a:lvl1pPr>
      <a:lvl2pPr marL="361938" indent="-182557" algn="l" defTabSz="447659" rtl="0" eaLnBrk="1" latinLnBrk="0" hangingPunct="1">
        <a:spcBef>
          <a:spcPts val="500"/>
        </a:spcBef>
        <a:spcAft>
          <a:spcPts val="500"/>
        </a:spcAft>
        <a:buClr>
          <a:srgbClr val="36C746"/>
        </a:buClr>
        <a:buFont typeface="Arial" pitchFamily="34" charset="0"/>
        <a:buChar char="•"/>
        <a:defRPr sz="1400" kern="1200">
          <a:solidFill>
            <a:schemeClr val="accent1"/>
          </a:solidFill>
          <a:latin typeface="Arial"/>
          <a:ea typeface="+mn-ea"/>
          <a:cs typeface="Arial"/>
        </a:defRPr>
      </a:lvl2pPr>
      <a:lvl3pPr marL="538144" indent="-179382" algn="l" defTabSz="457184" rtl="0" eaLnBrk="1" latinLnBrk="0" hangingPunct="1">
        <a:spcBef>
          <a:spcPts val="500"/>
        </a:spcBef>
        <a:spcAft>
          <a:spcPts val="500"/>
        </a:spcAft>
        <a:buClr>
          <a:srgbClr val="36C746"/>
        </a:buClr>
        <a:buFont typeface="Arial" pitchFamily="34" charset="0"/>
        <a:buChar char="‒"/>
        <a:defRPr sz="1300" kern="1200">
          <a:solidFill>
            <a:schemeClr val="accent1"/>
          </a:solidFill>
          <a:latin typeface="Arial"/>
          <a:ea typeface="+mn-ea"/>
          <a:cs typeface="Arial"/>
        </a:defRPr>
      </a:lvl3pPr>
      <a:lvl4pPr marL="719113" indent="-179382" algn="l" defTabSz="457184" rtl="0" eaLnBrk="1" latinLnBrk="0" hangingPunct="1">
        <a:spcBef>
          <a:spcPts val="500"/>
        </a:spcBef>
        <a:spcAft>
          <a:spcPts val="500"/>
        </a:spcAft>
        <a:buClr>
          <a:srgbClr val="36C746"/>
        </a:buClr>
        <a:buFont typeface="Arial" panose="020B0604020202020204" pitchFamily="34" charset="0"/>
        <a:buChar char="–"/>
        <a:defRPr sz="1200" kern="1200">
          <a:solidFill>
            <a:schemeClr val="accent1"/>
          </a:solidFill>
          <a:latin typeface="Arial"/>
          <a:ea typeface="+mn-ea"/>
          <a:cs typeface="Arial"/>
        </a:defRPr>
      </a:lvl4pPr>
      <a:lvl5pPr marL="896906" indent="-185731" algn="l" defTabSz="457184" rtl="0" eaLnBrk="1" latinLnBrk="0" hangingPunct="1">
        <a:spcBef>
          <a:spcPts val="500"/>
        </a:spcBef>
        <a:spcAft>
          <a:spcPts val="500"/>
        </a:spcAft>
        <a:buClr>
          <a:srgbClr val="36C746"/>
        </a:buClr>
        <a:buFont typeface="Arial" panose="020B0604020202020204" pitchFamily="34" charset="0"/>
        <a:buChar char="–"/>
        <a:defRPr sz="1000" kern="1200">
          <a:solidFill>
            <a:schemeClr val="accent1"/>
          </a:solidFill>
          <a:latin typeface="Arial"/>
          <a:ea typeface="+mn-ea"/>
          <a:cs typeface="Arial"/>
        </a:defRPr>
      </a:lvl5pPr>
      <a:lvl6pPr marL="896080" indent="-182874" algn="l" defTabSz="457184" rtl="0" eaLnBrk="1" latinLnBrk="0" hangingPunct="1">
        <a:spcBef>
          <a:spcPts val="500"/>
        </a:spcBef>
        <a:spcAft>
          <a:spcPts val="500"/>
        </a:spcAft>
        <a:buClr>
          <a:schemeClr val="bg2"/>
        </a:buClr>
        <a:buFont typeface="Arial" panose="020B0604020202020204" pitchFamily="34" charset="0"/>
        <a:buChar char="–"/>
        <a:defRPr sz="1000" kern="1200" baseline="0">
          <a:solidFill>
            <a:schemeClr val="accent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6pPr>
      <a:lvl7pPr marL="896080" indent="-182874" algn="l" defTabSz="457184" rtl="0" eaLnBrk="1" latinLnBrk="0" hangingPunct="1">
        <a:spcBef>
          <a:spcPts val="500"/>
        </a:spcBef>
        <a:spcAft>
          <a:spcPts val="500"/>
        </a:spcAft>
        <a:buClr>
          <a:schemeClr val="bg2"/>
        </a:buClr>
        <a:buFont typeface="Arial" panose="020B0604020202020204" pitchFamily="34" charset="0"/>
        <a:buChar char="–"/>
        <a:defRPr sz="900" kern="1200">
          <a:solidFill>
            <a:schemeClr val="accent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7pPr>
      <a:lvl8pPr marL="3428879" indent="-228592" algn="l" defTabSz="45718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63" indent="-228592" algn="l" defTabSz="45718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4" algn="l" defTabSz="4571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7" algn="l" defTabSz="4571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52" algn="l" defTabSz="4571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36" algn="l" defTabSz="4571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19" algn="l" defTabSz="4571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03" algn="l" defTabSz="4571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87" algn="l" defTabSz="4571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71" algn="l" defTabSz="4571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texte 20"/>
          <p:cNvSpPr txBox="1">
            <a:spLocks/>
          </p:cNvSpPr>
          <p:nvPr userDrawn="1"/>
        </p:nvSpPr>
        <p:spPr>
          <a:xfrm>
            <a:off x="0" y="3001"/>
            <a:ext cx="9144000" cy="430138"/>
          </a:xfrm>
          <a:prstGeom prst="rect">
            <a:avLst/>
          </a:prstGeom>
          <a:solidFill>
            <a:schemeClr val="tx2">
              <a:alpha val="80000"/>
            </a:schemeClr>
          </a:solidFill>
        </p:spPr>
        <p:txBody>
          <a:bodyPr lIns="91437" tIns="45718" rIns="91437" bIns="45718"/>
          <a:lstStyle>
            <a:lvl1pPr marL="178299" indent="-2362" algn="l" defTabSz="457184" rtl="0" eaLnBrk="1" latinLnBrk="0" hangingPunct="1"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Arial" panose="020B0604020202020204" pitchFamily="34" charset="0"/>
              <a:buNone/>
              <a:defRPr sz="1200" kern="1200" baseline="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361938" indent="-182557" algn="l" defTabSz="447659" rtl="0" eaLnBrk="1" latinLnBrk="0" hangingPunct="1">
              <a:spcBef>
                <a:spcPts val="500"/>
              </a:spcBef>
              <a:spcAft>
                <a:spcPts val="500"/>
              </a:spcAft>
              <a:buClr>
                <a:srgbClr val="36C746"/>
              </a:buClr>
              <a:buFont typeface="Arial" pitchFamily="34" charset="0"/>
              <a:buChar char="•"/>
              <a:defRPr sz="1400" kern="120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2pPr>
            <a:lvl3pPr marL="538144" indent="-179382" algn="l" defTabSz="457184" rtl="0" eaLnBrk="1" latinLnBrk="0" hangingPunct="1">
              <a:spcBef>
                <a:spcPts val="500"/>
              </a:spcBef>
              <a:spcAft>
                <a:spcPts val="500"/>
              </a:spcAft>
              <a:buClr>
                <a:srgbClr val="36C746"/>
              </a:buClr>
              <a:buFont typeface="Arial" pitchFamily="34" charset="0"/>
              <a:buChar char="‒"/>
              <a:defRPr sz="1300" kern="120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3pPr>
            <a:lvl4pPr marL="719113" indent="-179382" algn="l" defTabSz="457184" rtl="0" eaLnBrk="1" latinLnBrk="0" hangingPunct="1">
              <a:spcBef>
                <a:spcPts val="500"/>
              </a:spcBef>
              <a:spcAft>
                <a:spcPts val="500"/>
              </a:spcAft>
              <a:buClr>
                <a:srgbClr val="36C746"/>
              </a:buClr>
              <a:buFont typeface="Arial" panose="020B0604020202020204" pitchFamily="34" charset="0"/>
              <a:buChar char="–"/>
              <a:defRPr sz="1200" kern="120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4pPr>
            <a:lvl5pPr marL="896906" indent="-185731" algn="l" defTabSz="457184" rtl="0" eaLnBrk="1" latinLnBrk="0" hangingPunct="1">
              <a:spcBef>
                <a:spcPts val="500"/>
              </a:spcBef>
              <a:spcAft>
                <a:spcPts val="500"/>
              </a:spcAft>
              <a:buClr>
                <a:srgbClr val="36C746"/>
              </a:buClr>
              <a:buFont typeface="Arial" panose="020B0604020202020204" pitchFamily="34" charset="0"/>
              <a:buChar char="–"/>
              <a:defRPr sz="1000" kern="120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5pPr>
            <a:lvl6pPr marL="896080" indent="-182874" algn="l" defTabSz="457184" rtl="0" eaLnBrk="1" latinLnBrk="0" hangingPunct="1"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Arial" panose="020B0604020202020204" pitchFamily="34" charset="0"/>
              <a:buChar char="–"/>
              <a:defRPr sz="1000" kern="1200" baseline="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896080" indent="-182874" algn="l" defTabSz="457184" rtl="0" eaLnBrk="1" latinLnBrk="0" hangingPunct="1"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Arial" panose="020B0604020202020204" pitchFamily="34" charset="0"/>
              <a:buChar char="–"/>
              <a:defRPr sz="9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428879" indent="-228592" algn="l" defTabSz="457184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63" indent="-228592" algn="l" defTabSz="457184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16" name="Subtitle 2"/>
          <p:cNvSpPr txBox="1">
            <a:spLocks/>
          </p:cNvSpPr>
          <p:nvPr userDrawn="1"/>
        </p:nvSpPr>
        <p:spPr>
          <a:xfrm>
            <a:off x="252413" y="57067"/>
            <a:ext cx="8673872" cy="21544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 defTabSz="457184" rtl="0" eaLnBrk="1" latinLnBrk="0" hangingPunct="1"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Arial" panose="020B0604020202020204" pitchFamily="34" charset="0"/>
              <a:buNone/>
              <a:defRPr sz="1400" kern="1200" baseline="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457184" indent="0" algn="ctr" defTabSz="447659" rtl="0" eaLnBrk="1" latinLnBrk="0" hangingPunct="1">
              <a:spcBef>
                <a:spcPts val="500"/>
              </a:spcBef>
              <a:spcAft>
                <a:spcPts val="500"/>
              </a:spcAft>
              <a:buClr>
                <a:srgbClr val="36C746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2pPr>
            <a:lvl3pPr marL="914367" indent="0" algn="ctr" defTabSz="457184" rtl="0" eaLnBrk="1" latinLnBrk="0" hangingPunct="1">
              <a:spcBef>
                <a:spcPts val="500"/>
              </a:spcBef>
              <a:spcAft>
                <a:spcPts val="500"/>
              </a:spcAft>
              <a:buClr>
                <a:srgbClr val="36C746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3pPr>
            <a:lvl4pPr marL="1371552" indent="0" algn="ctr" defTabSz="457184" rtl="0" eaLnBrk="1" latinLnBrk="0" hangingPunct="1">
              <a:spcBef>
                <a:spcPts val="500"/>
              </a:spcBef>
              <a:spcAft>
                <a:spcPts val="500"/>
              </a:spcAft>
              <a:buClr>
                <a:srgbClr val="36C746"/>
              </a:buClr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4pPr>
            <a:lvl5pPr marL="1828736" indent="0" algn="ctr" defTabSz="457184" rtl="0" eaLnBrk="1" latinLnBrk="0" hangingPunct="1">
              <a:spcBef>
                <a:spcPts val="500"/>
              </a:spcBef>
              <a:spcAft>
                <a:spcPts val="500"/>
              </a:spcAft>
              <a:buClr>
                <a:srgbClr val="36C746"/>
              </a:buClr>
              <a:buFont typeface="Arial" panose="020B0604020202020204" pitchFamily="34" charset="0"/>
              <a:buNone/>
              <a:defRPr sz="10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5pPr>
            <a:lvl6pPr marL="2285919" indent="0" algn="ctr" defTabSz="457184" rtl="0" eaLnBrk="1" latinLnBrk="0" hangingPunct="1"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Arial" panose="020B0604020202020204" pitchFamily="34" charset="0"/>
              <a:buNone/>
              <a:defRPr sz="1000" kern="12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103" indent="0" algn="ctr" defTabSz="457184" rtl="0" eaLnBrk="1" latinLnBrk="0" hangingPunct="1"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Arial" panose="020B0604020202020204" pitchFamily="34" charset="0"/>
              <a:buNone/>
              <a:defRPr sz="9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287" indent="0" algn="ctr" defTabSz="457184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471" indent="0" algn="ctr" defTabSz="457184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dirty="0"/>
              <a:t>EcoStruxure Power Design – Ecodial </a:t>
            </a:r>
          </a:p>
        </p:txBody>
      </p:sp>
      <p:pic>
        <p:nvPicPr>
          <p:cNvPr id="17" name="Picture 16" descr="schneider_LIO_Life-Green_RGB.png"/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67034" y="4494997"/>
            <a:ext cx="2041798" cy="562953"/>
          </a:xfrm>
          <a:prstGeom prst="rect">
            <a:avLst/>
          </a:prstGeom>
        </p:spPr>
      </p:pic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chemeClr val="bg2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Page </a:t>
            </a:r>
            <a:fld id="{5A9C12DC-491F-9444-86A2-13AC5C62A2F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5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Confidential Property of Schneider Electric |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2822" y="433139"/>
            <a:ext cx="9144000" cy="24488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7" tIns="45718" rIns="91437" bIns="45718" rtlCol="0" anchor="ctr"/>
          <a:lstStyle/>
          <a:p>
            <a:pPr algn="ctr"/>
            <a:endParaRPr lang="en-US" dirty="0"/>
          </a:p>
        </p:txBody>
      </p:sp>
      <p:sp>
        <p:nvSpPr>
          <p:cNvPr id="22" name="Text Placeholder 13"/>
          <p:cNvSpPr txBox="1">
            <a:spLocks/>
          </p:cNvSpPr>
          <p:nvPr userDrawn="1"/>
        </p:nvSpPr>
        <p:spPr>
          <a:xfrm>
            <a:off x="165786" y="389409"/>
            <a:ext cx="8647112" cy="253916"/>
          </a:xfrm>
          <a:prstGeom prst="rect">
            <a:avLst/>
          </a:prstGeom>
        </p:spPr>
        <p:txBody>
          <a:bodyPr/>
          <a:lstStyle>
            <a:lvl1pPr marL="358762" indent="-342888" algn="l" defTabSz="457184" rtl="0" eaLnBrk="1" latinLnBrk="0" hangingPunct="1"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Tx/>
              <a:buNone/>
              <a:defRPr sz="1600" kern="1200" baseline="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407973" indent="-228592" algn="l" defTabSz="447659" rtl="0" eaLnBrk="1" latinLnBrk="0" hangingPunct="1">
              <a:spcBef>
                <a:spcPts val="500"/>
              </a:spcBef>
              <a:spcAft>
                <a:spcPts val="500"/>
              </a:spcAft>
              <a:buClr>
                <a:srgbClr val="36C746"/>
              </a:buClr>
              <a:buFontTx/>
              <a:buNone/>
              <a:defRPr sz="14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2pPr>
            <a:lvl3pPr marL="587354" indent="-228592" algn="l" defTabSz="457184" rtl="0" eaLnBrk="1" latinLnBrk="0" hangingPunct="1">
              <a:spcBef>
                <a:spcPts val="500"/>
              </a:spcBef>
              <a:spcAft>
                <a:spcPts val="500"/>
              </a:spcAft>
              <a:buClr>
                <a:srgbClr val="36C746"/>
              </a:buClr>
              <a:buFontTx/>
              <a:buNone/>
              <a:defRPr sz="13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3pPr>
            <a:lvl4pPr marL="768323" indent="-228592" algn="l" defTabSz="457184" rtl="0" eaLnBrk="1" latinLnBrk="0" hangingPunct="1">
              <a:spcBef>
                <a:spcPts val="500"/>
              </a:spcBef>
              <a:spcAft>
                <a:spcPts val="500"/>
              </a:spcAft>
              <a:buClr>
                <a:srgbClr val="36C746"/>
              </a:buClr>
              <a:buFontTx/>
              <a:buNone/>
              <a:defRPr sz="12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4pPr>
            <a:lvl5pPr marL="939767" indent="-228592" algn="l" defTabSz="457184" rtl="0" eaLnBrk="1" latinLnBrk="0" hangingPunct="1">
              <a:spcBef>
                <a:spcPts val="500"/>
              </a:spcBef>
              <a:spcAft>
                <a:spcPts val="500"/>
              </a:spcAft>
              <a:buClr>
                <a:srgbClr val="36C746"/>
              </a:buClr>
              <a:buFontTx/>
              <a:buNone/>
              <a:defRPr sz="10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5pPr>
            <a:lvl6pPr marL="896080" indent="-182874" algn="l" defTabSz="457184" rtl="0" eaLnBrk="1" latinLnBrk="0" hangingPunct="1"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Arial" panose="020B0604020202020204" pitchFamily="34" charset="0"/>
              <a:buChar char="–"/>
              <a:defRPr sz="1000" kern="1200" baseline="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896080" indent="-182874" algn="l" defTabSz="457184" rtl="0" eaLnBrk="1" latinLnBrk="0" hangingPunct="1"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Arial" panose="020B0604020202020204" pitchFamily="34" charset="0"/>
              <a:buChar char="–"/>
              <a:defRPr sz="9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428879" indent="-228592" algn="l" defTabSz="457184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63" indent="-228592" algn="l" defTabSz="457184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2515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5" r:id="rId2"/>
    <p:sldLayoutId id="2147483736" r:id="rId3"/>
    <p:sldLayoutId id="2147483737" r:id="rId4"/>
    <p:sldLayoutId id="2147483738" r:id="rId5"/>
  </p:sldLayoutIdLst>
  <p:hf hdr="0" dt="0"/>
  <p:txStyles>
    <p:titleStyle>
      <a:lvl1pPr algn="l" defTabSz="457184" rtl="0" eaLnBrk="1" latinLnBrk="0" hangingPunct="1">
        <a:spcBef>
          <a:spcPct val="0"/>
        </a:spcBef>
        <a:buNone/>
        <a:defRPr sz="2400" kern="1200" baseline="0">
          <a:solidFill>
            <a:schemeClr val="bg1"/>
          </a:solidFill>
          <a:latin typeface="Arial"/>
          <a:ea typeface="+mj-ea"/>
          <a:cs typeface="Arial"/>
        </a:defRPr>
      </a:lvl1pPr>
    </p:titleStyle>
    <p:bodyStyle>
      <a:lvl1pPr marL="173032" indent="-157158" algn="l" defTabSz="457184" rtl="0" eaLnBrk="1" latinLnBrk="0" hangingPunct="1">
        <a:spcBef>
          <a:spcPts val="500"/>
        </a:spcBef>
        <a:spcAft>
          <a:spcPts val="500"/>
        </a:spcAft>
        <a:buClr>
          <a:schemeClr val="bg2"/>
        </a:buClr>
        <a:buFont typeface="Arial" panose="020B0604020202020204" pitchFamily="34" charset="0"/>
        <a:buNone/>
        <a:defRPr sz="1500" kern="1200">
          <a:solidFill>
            <a:schemeClr val="accent1"/>
          </a:solidFill>
          <a:latin typeface="Arial"/>
          <a:ea typeface="+mn-ea"/>
          <a:cs typeface="Arial"/>
        </a:defRPr>
      </a:lvl1pPr>
      <a:lvl2pPr marL="361938" indent="-182557" algn="l" defTabSz="447659" rtl="0" eaLnBrk="1" latinLnBrk="0" hangingPunct="1">
        <a:spcBef>
          <a:spcPts val="500"/>
        </a:spcBef>
        <a:spcAft>
          <a:spcPts val="500"/>
        </a:spcAft>
        <a:buClr>
          <a:srgbClr val="36C746"/>
        </a:buClr>
        <a:buFont typeface="Arial" pitchFamily="34" charset="0"/>
        <a:buChar char="•"/>
        <a:defRPr sz="1400" kern="1200">
          <a:solidFill>
            <a:schemeClr val="accent1"/>
          </a:solidFill>
          <a:latin typeface="Arial"/>
          <a:ea typeface="+mn-ea"/>
          <a:cs typeface="Arial"/>
        </a:defRPr>
      </a:lvl2pPr>
      <a:lvl3pPr marL="538144" indent="-179382" algn="l" defTabSz="457184" rtl="0" eaLnBrk="1" latinLnBrk="0" hangingPunct="1">
        <a:spcBef>
          <a:spcPts val="500"/>
        </a:spcBef>
        <a:spcAft>
          <a:spcPts val="500"/>
        </a:spcAft>
        <a:buClr>
          <a:srgbClr val="36C746"/>
        </a:buClr>
        <a:buFont typeface="Arial" pitchFamily="34" charset="0"/>
        <a:buChar char="‒"/>
        <a:defRPr sz="1300" kern="1200">
          <a:solidFill>
            <a:schemeClr val="accent1"/>
          </a:solidFill>
          <a:latin typeface="Arial"/>
          <a:ea typeface="+mn-ea"/>
          <a:cs typeface="Arial"/>
        </a:defRPr>
      </a:lvl3pPr>
      <a:lvl4pPr marL="719113" indent="-179382" algn="l" defTabSz="457184" rtl="0" eaLnBrk="1" latinLnBrk="0" hangingPunct="1">
        <a:spcBef>
          <a:spcPts val="500"/>
        </a:spcBef>
        <a:spcAft>
          <a:spcPts val="500"/>
        </a:spcAft>
        <a:buClr>
          <a:srgbClr val="36C746"/>
        </a:buClr>
        <a:buFont typeface="Arial" panose="020B0604020202020204" pitchFamily="34" charset="0"/>
        <a:buChar char="–"/>
        <a:defRPr sz="1200" kern="1200">
          <a:solidFill>
            <a:schemeClr val="accent1"/>
          </a:solidFill>
          <a:latin typeface="Arial"/>
          <a:ea typeface="+mn-ea"/>
          <a:cs typeface="Arial"/>
        </a:defRPr>
      </a:lvl4pPr>
      <a:lvl5pPr marL="896906" indent="-185731" algn="l" defTabSz="457184" rtl="0" eaLnBrk="1" latinLnBrk="0" hangingPunct="1">
        <a:spcBef>
          <a:spcPts val="500"/>
        </a:spcBef>
        <a:spcAft>
          <a:spcPts val="500"/>
        </a:spcAft>
        <a:buClr>
          <a:srgbClr val="36C746"/>
        </a:buClr>
        <a:buFont typeface="Arial" panose="020B0604020202020204" pitchFamily="34" charset="0"/>
        <a:buChar char="–"/>
        <a:defRPr sz="1000" kern="1200">
          <a:solidFill>
            <a:schemeClr val="accent1"/>
          </a:solidFill>
          <a:latin typeface="Arial"/>
          <a:ea typeface="+mn-ea"/>
          <a:cs typeface="Arial"/>
        </a:defRPr>
      </a:lvl5pPr>
      <a:lvl6pPr marL="896080" indent="-182874" algn="l" defTabSz="457184" rtl="0" eaLnBrk="1" latinLnBrk="0" hangingPunct="1">
        <a:spcBef>
          <a:spcPts val="500"/>
        </a:spcBef>
        <a:spcAft>
          <a:spcPts val="500"/>
        </a:spcAft>
        <a:buClr>
          <a:schemeClr val="bg2"/>
        </a:buClr>
        <a:buFont typeface="Arial" panose="020B0604020202020204" pitchFamily="34" charset="0"/>
        <a:buChar char="–"/>
        <a:defRPr sz="1000" kern="1200" baseline="0">
          <a:solidFill>
            <a:schemeClr val="accent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6pPr>
      <a:lvl7pPr marL="896080" indent="-182874" algn="l" defTabSz="457184" rtl="0" eaLnBrk="1" latinLnBrk="0" hangingPunct="1">
        <a:spcBef>
          <a:spcPts val="500"/>
        </a:spcBef>
        <a:spcAft>
          <a:spcPts val="500"/>
        </a:spcAft>
        <a:buClr>
          <a:schemeClr val="bg2"/>
        </a:buClr>
        <a:buFont typeface="Arial" panose="020B0604020202020204" pitchFamily="34" charset="0"/>
        <a:buChar char="–"/>
        <a:defRPr sz="900" kern="1200">
          <a:solidFill>
            <a:schemeClr val="accent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7pPr>
      <a:lvl8pPr marL="3428879" indent="-228592" algn="l" defTabSz="45718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63" indent="-228592" algn="l" defTabSz="45718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4" algn="l" defTabSz="4571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7" algn="l" defTabSz="4571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52" algn="l" defTabSz="4571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36" algn="l" defTabSz="4571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19" algn="l" defTabSz="4571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03" algn="l" defTabSz="4571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87" algn="l" defTabSz="4571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71" algn="l" defTabSz="4571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8057" y="230188"/>
            <a:ext cx="8633531" cy="369332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 dirty="0"/>
              <a:t>Click To Edit Title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idx="1"/>
          </p:nvPr>
        </p:nvSpPr>
        <p:spPr>
          <a:xfrm>
            <a:off x="252414" y="1203326"/>
            <a:ext cx="8639175" cy="317658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chemeClr val="bg2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Page </a:t>
            </a:r>
            <a:fld id="{5A9C12DC-491F-9444-86A2-13AC5C62A2F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5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Confidential Property of Schneider Electric |</a:t>
            </a:r>
          </a:p>
        </p:txBody>
      </p:sp>
      <p:pic>
        <p:nvPicPr>
          <p:cNvPr id="7" name="Picture 6" descr="schneider_LIO_Life-Green_RGB.png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7067034" y="4494997"/>
            <a:ext cx="2041798" cy="562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2379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  <p:sldLayoutId id="2147483757" r:id="rId13"/>
    <p:sldLayoutId id="2147483758" r:id="rId14"/>
  </p:sldLayoutIdLst>
  <p:hf hdr="0" dt="0"/>
  <p:txStyles>
    <p:titleStyle>
      <a:lvl1pPr algn="l" defTabSz="457184" rtl="0" eaLnBrk="1" latinLnBrk="0" hangingPunct="1">
        <a:spcBef>
          <a:spcPct val="0"/>
        </a:spcBef>
        <a:buNone/>
        <a:defRPr sz="2400" kern="1200">
          <a:solidFill>
            <a:srgbClr val="36C746"/>
          </a:solidFill>
          <a:latin typeface="Arial"/>
          <a:ea typeface="+mj-ea"/>
          <a:cs typeface="Arial"/>
        </a:defRPr>
      </a:lvl1pPr>
    </p:titleStyle>
    <p:bodyStyle>
      <a:lvl1pPr marL="173032" indent="-157158" algn="l" defTabSz="457184" rtl="0" eaLnBrk="1" latinLnBrk="0" hangingPunct="1">
        <a:spcBef>
          <a:spcPts val="500"/>
        </a:spcBef>
        <a:spcAft>
          <a:spcPts val="500"/>
        </a:spcAft>
        <a:buClr>
          <a:schemeClr val="bg2"/>
        </a:buClr>
        <a:buFont typeface="Arial" panose="020B0604020202020204" pitchFamily="34" charset="0"/>
        <a:buNone/>
        <a:defRPr sz="1500" kern="1200">
          <a:solidFill>
            <a:schemeClr val="accent1"/>
          </a:solidFill>
          <a:latin typeface="Arial"/>
          <a:ea typeface="+mn-ea"/>
          <a:cs typeface="Arial"/>
        </a:defRPr>
      </a:lvl1pPr>
      <a:lvl2pPr marL="361938" indent="-182557" algn="l" defTabSz="447659" rtl="0" eaLnBrk="1" latinLnBrk="0" hangingPunct="1">
        <a:spcBef>
          <a:spcPts val="500"/>
        </a:spcBef>
        <a:spcAft>
          <a:spcPts val="500"/>
        </a:spcAft>
        <a:buClr>
          <a:srgbClr val="36C746"/>
        </a:buClr>
        <a:buFont typeface="Arial" pitchFamily="34" charset="0"/>
        <a:buChar char="•"/>
        <a:defRPr sz="1400" kern="1200">
          <a:solidFill>
            <a:schemeClr val="accent1"/>
          </a:solidFill>
          <a:latin typeface="Arial"/>
          <a:ea typeface="+mn-ea"/>
          <a:cs typeface="Arial"/>
        </a:defRPr>
      </a:lvl2pPr>
      <a:lvl3pPr marL="538144" indent="-179382" algn="l" defTabSz="457184" rtl="0" eaLnBrk="1" latinLnBrk="0" hangingPunct="1">
        <a:spcBef>
          <a:spcPts val="500"/>
        </a:spcBef>
        <a:spcAft>
          <a:spcPts val="500"/>
        </a:spcAft>
        <a:buClr>
          <a:srgbClr val="36C746"/>
        </a:buClr>
        <a:buFont typeface="Arial" pitchFamily="34" charset="0"/>
        <a:buChar char="‒"/>
        <a:defRPr sz="1300" kern="1200">
          <a:solidFill>
            <a:schemeClr val="accent1"/>
          </a:solidFill>
          <a:latin typeface="Arial"/>
          <a:ea typeface="+mn-ea"/>
          <a:cs typeface="Arial"/>
        </a:defRPr>
      </a:lvl3pPr>
      <a:lvl4pPr marL="719113" indent="-179382" algn="l" defTabSz="457184" rtl="0" eaLnBrk="1" latinLnBrk="0" hangingPunct="1">
        <a:spcBef>
          <a:spcPts val="500"/>
        </a:spcBef>
        <a:spcAft>
          <a:spcPts val="500"/>
        </a:spcAft>
        <a:buClr>
          <a:srgbClr val="36C746"/>
        </a:buClr>
        <a:buFont typeface="Arial" panose="020B0604020202020204" pitchFamily="34" charset="0"/>
        <a:buChar char="–"/>
        <a:defRPr sz="1200" kern="1200">
          <a:solidFill>
            <a:schemeClr val="accent1"/>
          </a:solidFill>
          <a:latin typeface="Arial"/>
          <a:ea typeface="+mn-ea"/>
          <a:cs typeface="Arial"/>
        </a:defRPr>
      </a:lvl4pPr>
      <a:lvl5pPr marL="896906" indent="-185731" algn="l" defTabSz="457184" rtl="0" eaLnBrk="1" latinLnBrk="0" hangingPunct="1">
        <a:spcBef>
          <a:spcPts val="500"/>
        </a:spcBef>
        <a:spcAft>
          <a:spcPts val="500"/>
        </a:spcAft>
        <a:buClr>
          <a:srgbClr val="36C746"/>
        </a:buClr>
        <a:buFont typeface="Arial" panose="020B0604020202020204" pitchFamily="34" charset="0"/>
        <a:buChar char="–"/>
        <a:defRPr sz="1000" kern="1200">
          <a:solidFill>
            <a:schemeClr val="accent1"/>
          </a:solidFill>
          <a:latin typeface="Arial"/>
          <a:ea typeface="+mn-ea"/>
          <a:cs typeface="Arial"/>
        </a:defRPr>
      </a:lvl5pPr>
      <a:lvl6pPr marL="896080" indent="-182874" algn="l" defTabSz="457184" rtl="0" eaLnBrk="1" latinLnBrk="0" hangingPunct="1">
        <a:spcBef>
          <a:spcPts val="500"/>
        </a:spcBef>
        <a:spcAft>
          <a:spcPts val="500"/>
        </a:spcAft>
        <a:buClr>
          <a:schemeClr val="bg2"/>
        </a:buClr>
        <a:buFont typeface="Arial" panose="020B0604020202020204" pitchFamily="34" charset="0"/>
        <a:buChar char="–"/>
        <a:defRPr sz="1000" kern="1200" baseline="0">
          <a:solidFill>
            <a:schemeClr val="accent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6pPr>
      <a:lvl7pPr marL="896080" indent="-182874" algn="l" defTabSz="457184" rtl="0" eaLnBrk="1" latinLnBrk="0" hangingPunct="1">
        <a:spcBef>
          <a:spcPts val="500"/>
        </a:spcBef>
        <a:spcAft>
          <a:spcPts val="500"/>
        </a:spcAft>
        <a:buClr>
          <a:schemeClr val="bg2"/>
        </a:buClr>
        <a:buFont typeface="Arial" panose="020B0604020202020204" pitchFamily="34" charset="0"/>
        <a:buChar char="–"/>
        <a:defRPr sz="900" kern="1200">
          <a:solidFill>
            <a:schemeClr val="accent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7pPr>
      <a:lvl8pPr marL="3428879" indent="-228592" algn="l" defTabSz="45718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63" indent="-228592" algn="l" defTabSz="45718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4" algn="l" defTabSz="4571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7" algn="l" defTabSz="4571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52" algn="l" defTabSz="4571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36" algn="l" defTabSz="4571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19" algn="l" defTabSz="4571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03" algn="l" defTabSz="4571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87" algn="l" defTabSz="4571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71" algn="l" defTabSz="4571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/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46" b="14346"/>
          <a:stretch>
            <a:fillRect/>
          </a:stretch>
        </p:blipFill>
        <p:spPr/>
      </p:pic>
      <p:sp>
        <p:nvSpPr>
          <p:cNvPr id="3" name="Rectangle 2"/>
          <p:cNvSpPr/>
          <p:nvPr/>
        </p:nvSpPr>
        <p:spPr>
          <a:xfrm>
            <a:off x="0" y="-376990"/>
            <a:ext cx="9144000" cy="3959679"/>
          </a:xfrm>
          <a:prstGeom prst="rect">
            <a:avLst/>
          </a:prstGeom>
          <a:solidFill>
            <a:srgbClr val="000000">
              <a:alpha val="10196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196267" y="2272340"/>
            <a:ext cx="8673872" cy="553998"/>
          </a:xfrm>
        </p:spPr>
        <p:txBody>
          <a:bodyPr/>
          <a:lstStyle/>
          <a:p>
            <a:r>
              <a:rPr lang="en-US" dirty="0"/>
              <a:t>EcoStruxure Power Design- Ecodial  </a:t>
            </a:r>
            <a:endParaRPr lang="en-US" baseline="30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Confidential Property of Schneider Electric  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Presented by: Rashmi Kumari  </a:t>
            </a:r>
          </a:p>
          <a:p>
            <a:r>
              <a:rPr lang="en-US" dirty="0"/>
              <a:t>Schneider Electric</a:t>
            </a:r>
          </a:p>
        </p:txBody>
      </p:sp>
      <p:sp>
        <p:nvSpPr>
          <p:cNvPr id="11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59174" y="2955595"/>
            <a:ext cx="8673872" cy="21544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buNone/>
              <a:defRPr sz="1400" baseline="0">
                <a:solidFill>
                  <a:schemeClr val="bg1"/>
                </a:solidFill>
              </a:defRPr>
            </a:lvl1pPr>
            <a:lvl2pPr marL="4571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In </a:t>
            </a:r>
            <a:r>
              <a:rPr lang="en-US" dirty="0" err="1"/>
              <a:t>Ecodial</a:t>
            </a:r>
            <a:r>
              <a:rPr lang="en-US" dirty="0"/>
              <a:t> , how to have</a:t>
            </a:r>
            <a:r>
              <a:rPr lang="en-US" b="1" dirty="0"/>
              <a:t> </a:t>
            </a:r>
            <a:r>
              <a:rPr lang="en-US" dirty="0"/>
              <a:t>modular contactors solution in </a:t>
            </a:r>
            <a:r>
              <a:rPr lang="en-US" dirty="0" err="1"/>
              <a:t>Ecodial</a:t>
            </a:r>
            <a:r>
              <a:rPr lang="en-US" dirty="0"/>
              <a:t> application so that user can choose the right solution?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" grpId="0"/>
      <p:bldP spid="15" grpId="0" build="p" animBg="1"/>
      <p:bldP spid="11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l" defTabSz="45718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1200" cap="none" spc="0" normalizeH="0" baseline="0" noProof="0">
                <a:ln>
                  <a:noFill/>
                </a:ln>
                <a:solidFill>
                  <a:srgbClr val="3DCD5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Page </a:t>
            </a:r>
            <a:fld id="{5A9C12DC-491F-9444-86A2-13AC5C62A2FC}" type="slidenum">
              <a:rPr kumimoji="0" lang="en-US" sz="600" b="0" i="0" u="none" strike="noStrike" kern="1200" cap="none" spc="0" normalizeH="0" baseline="0" noProof="0" smtClean="0">
                <a:ln>
                  <a:noFill/>
                </a:ln>
                <a:solidFill>
                  <a:srgbClr val="3DCD5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l" defTabSz="45718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600" b="0" i="0" u="none" strike="noStrike" kern="1200" cap="none" spc="0" normalizeH="0" baseline="0" noProof="0" dirty="0">
              <a:ln>
                <a:noFill/>
              </a:ln>
              <a:solidFill>
                <a:srgbClr val="3DCD58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l" defTabSz="45718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1200" cap="none" spc="0" normalizeH="0" baseline="0" noProof="0">
                <a:ln>
                  <a:noFill/>
                </a:ln>
                <a:solidFill>
                  <a:srgbClr val="626469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Confidential Property of Schneider Electric |</a:t>
            </a:r>
            <a:endParaRPr kumimoji="0" lang="en-US" sz="600" b="0" i="0" u="none" strike="noStrike" kern="1200" cap="none" spc="0" normalizeH="0" baseline="0" noProof="0" dirty="0">
              <a:ln>
                <a:noFill/>
              </a:ln>
              <a:solidFill>
                <a:srgbClr val="626469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4" name="Text Placeholder 13"/>
          <p:cNvSpPr txBox="1">
            <a:spLocks/>
          </p:cNvSpPr>
          <p:nvPr/>
        </p:nvSpPr>
        <p:spPr>
          <a:xfrm>
            <a:off x="165786" y="389409"/>
            <a:ext cx="10783160" cy="444780"/>
          </a:xfrm>
          <a:prstGeom prst="rect">
            <a:avLst/>
          </a:prstGeom>
        </p:spPr>
        <p:txBody>
          <a:bodyPr/>
          <a:lstStyle>
            <a:lvl1pPr marL="358762" indent="-342888" algn="l" defTabSz="457184" rtl="0" eaLnBrk="1" latinLnBrk="0" hangingPunct="1"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Tx/>
              <a:buNone/>
              <a:defRPr sz="1600" kern="1200" baseline="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407973" indent="-228592" algn="l" defTabSz="447659" rtl="0" eaLnBrk="1" latinLnBrk="0" hangingPunct="1">
              <a:spcBef>
                <a:spcPts val="500"/>
              </a:spcBef>
              <a:spcAft>
                <a:spcPts val="500"/>
              </a:spcAft>
              <a:buClr>
                <a:srgbClr val="36C746"/>
              </a:buClr>
              <a:buFontTx/>
              <a:buNone/>
              <a:defRPr sz="14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2pPr>
            <a:lvl3pPr marL="587354" indent="-228592" algn="l" defTabSz="457184" rtl="0" eaLnBrk="1" latinLnBrk="0" hangingPunct="1">
              <a:spcBef>
                <a:spcPts val="500"/>
              </a:spcBef>
              <a:spcAft>
                <a:spcPts val="500"/>
              </a:spcAft>
              <a:buClr>
                <a:srgbClr val="36C746"/>
              </a:buClr>
              <a:buFontTx/>
              <a:buNone/>
              <a:defRPr sz="13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3pPr>
            <a:lvl4pPr marL="768323" indent="-228592" algn="l" defTabSz="457184" rtl="0" eaLnBrk="1" latinLnBrk="0" hangingPunct="1">
              <a:spcBef>
                <a:spcPts val="500"/>
              </a:spcBef>
              <a:spcAft>
                <a:spcPts val="500"/>
              </a:spcAft>
              <a:buClr>
                <a:srgbClr val="36C746"/>
              </a:buClr>
              <a:buFontTx/>
              <a:buNone/>
              <a:defRPr sz="12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4pPr>
            <a:lvl5pPr marL="939767" indent="-228592" algn="l" defTabSz="457184" rtl="0" eaLnBrk="1" latinLnBrk="0" hangingPunct="1">
              <a:spcBef>
                <a:spcPts val="500"/>
              </a:spcBef>
              <a:spcAft>
                <a:spcPts val="500"/>
              </a:spcAft>
              <a:buClr>
                <a:srgbClr val="36C746"/>
              </a:buClr>
              <a:buFontTx/>
              <a:buNone/>
              <a:defRPr sz="10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5pPr>
            <a:lvl6pPr marL="896080" indent="-182874" algn="l" defTabSz="457184" rtl="0" eaLnBrk="1" latinLnBrk="0" hangingPunct="1"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Arial" panose="020B0604020202020204" pitchFamily="34" charset="0"/>
              <a:buChar char="–"/>
              <a:defRPr sz="1000" kern="1200" baseline="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896080" indent="-182874" algn="l" defTabSz="457184" rtl="0" eaLnBrk="1" latinLnBrk="0" hangingPunct="1"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Arial" panose="020B0604020202020204" pitchFamily="34" charset="0"/>
              <a:buChar char="–"/>
              <a:defRPr sz="9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428879" indent="-228592" algn="l" defTabSz="457184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63" indent="-228592" algn="l" defTabSz="457184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How to have</a:t>
            </a:r>
            <a:r>
              <a:rPr lang="en-US" sz="1400" b="1" dirty="0"/>
              <a:t> </a:t>
            </a:r>
            <a:r>
              <a:rPr lang="en-US" sz="1400" dirty="0"/>
              <a:t>modular contactors solution in </a:t>
            </a:r>
            <a:r>
              <a:rPr lang="en-US" sz="1400" dirty="0" err="1"/>
              <a:t>Ecodial</a:t>
            </a:r>
            <a:r>
              <a:rPr lang="en-US" sz="1400" dirty="0"/>
              <a:t> application so that user can choose the right solution!</a:t>
            </a:r>
          </a:p>
        </p:txBody>
      </p:sp>
      <p:sp>
        <p:nvSpPr>
          <p:cNvPr id="5" name="Rectangle 4"/>
          <p:cNvSpPr/>
          <p:nvPr/>
        </p:nvSpPr>
        <p:spPr>
          <a:xfrm>
            <a:off x="250675" y="820943"/>
            <a:ext cx="8299767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400" dirty="0"/>
              <a:t>if the user has selected ‘modular contactors = Yes, then a 'solution window’ should appear with the following fields:</a:t>
            </a:r>
          </a:p>
          <a:p>
            <a:pPr marL="742934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Contactor designation</a:t>
            </a:r>
          </a:p>
          <a:p>
            <a:pPr marL="742934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Rating (A)</a:t>
            </a:r>
          </a:p>
          <a:p>
            <a:pPr marL="742934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Poles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4E16FA9-EA3A-44F6-86E3-4E9840B38422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870421" y="1097281"/>
            <a:ext cx="5763560" cy="3514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9484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l" defTabSz="45718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1200" cap="none" spc="0" normalizeH="0" baseline="0" noProof="0">
                <a:ln>
                  <a:noFill/>
                </a:ln>
                <a:solidFill>
                  <a:srgbClr val="3DCD5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Page </a:t>
            </a:r>
            <a:fld id="{5A9C12DC-491F-9444-86A2-13AC5C62A2FC}" type="slidenum">
              <a:rPr kumimoji="0" lang="en-US" sz="600" b="0" i="0" u="none" strike="noStrike" kern="1200" cap="none" spc="0" normalizeH="0" baseline="0" noProof="0" smtClean="0">
                <a:ln>
                  <a:noFill/>
                </a:ln>
                <a:solidFill>
                  <a:srgbClr val="3DCD5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l" defTabSz="45718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600" b="0" i="0" u="none" strike="noStrike" kern="1200" cap="none" spc="0" normalizeH="0" baseline="0" noProof="0" dirty="0">
              <a:ln>
                <a:noFill/>
              </a:ln>
              <a:solidFill>
                <a:srgbClr val="3DCD58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l" defTabSz="45718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1200" cap="none" spc="0" normalizeH="0" baseline="0" noProof="0">
                <a:ln>
                  <a:noFill/>
                </a:ln>
                <a:solidFill>
                  <a:srgbClr val="626469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Confidential Property of Schneider Electric |</a:t>
            </a:r>
            <a:endParaRPr kumimoji="0" lang="en-US" sz="600" b="0" i="0" u="none" strike="noStrike" kern="1200" cap="none" spc="0" normalizeH="0" baseline="0" noProof="0" dirty="0">
              <a:ln>
                <a:noFill/>
              </a:ln>
              <a:solidFill>
                <a:srgbClr val="626469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50675" y="820943"/>
            <a:ext cx="8527565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1400" dirty="0"/>
              <a:t>The same should appear as columns in the ‘Solution table’. Results will appear in rows</a:t>
            </a:r>
          </a:p>
          <a:p>
            <a:pPr lvl="1"/>
            <a:endParaRPr lang="en-US" sz="1400" dirty="0"/>
          </a:p>
          <a:p>
            <a:pPr lvl="1"/>
            <a:endParaRPr lang="en-US" sz="1400" dirty="0"/>
          </a:p>
          <a:p>
            <a:pPr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3625B64-D6EC-47CB-9752-311A7CC85DB9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639" y="1353574"/>
            <a:ext cx="8410832" cy="1583055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Text Placeholder 13">
            <a:extLst>
              <a:ext uri="{FF2B5EF4-FFF2-40B4-BE49-F238E27FC236}">
                <a16:creationId xmlns:a16="http://schemas.microsoft.com/office/drawing/2014/main" id="{F5D1C591-E225-461C-9EF7-0313011AA905}"/>
              </a:ext>
            </a:extLst>
          </p:cNvPr>
          <p:cNvSpPr txBox="1">
            <a:spLocks/>
          </p:cNvSpPr>
          <p:nvPr/>
        </p:nvSpPr>
        <p:spPr>
          <a:xfrm>
            <a:off x="165786" y="389409"/>
            <a:ext cx="10783160" cy="444780"/>
          </a:xfrm>
          <a:prstGeom prst="rect">
            <a:avLst/>
          </a:prstGeom>
        </p:spPr>
        <p:txBody>
          <a:bodyPr/>
          <a:lstStyle>
            <a:lvl1pPr marL="358762" indent="-342888" algn="l" defTabSz="457184" rtl="0" eaLnBrk="1" latinLnBrk="0" hangingPunct="1"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Tx/>
              <a:buNone/>
              <a:defRPr sz="1600" kern="1200" baseline="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407973" indent="-228592" algn="l" defTabSz="447659" rtl="0" eaLnBrk="1" latinLnBrk="0" hangingPunct="1">
              <a:spcBef>
                <a:spcPts val="500"/>
              </a:spcBef>
              <a:spcAft>
                <a:spcPts val="500"/>
              </a:spcAft>
              <a:buClr>
                <a:srgbClr val="36C746"/>
              </a:buClr>
              <a:buFontTx/>
              <a:buNone/>
              <a:defRPr sz="14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2pPr>
            <a:lvl3pPr marL="587354" indent="-228592" algn="l" defTabSz="457184" rtl="0" eaLnBrk="1" latinLnBrk="0" hangingPunct="1">
              <a:spcBef>
                <a:spcPts val="500"/>
              </a:spcBef>
              <a:spcAft>
                <a:spcPts val="500"/>
              </a:spcAft>
              <a:buClr>
                <a:srgbClr val="36C746"/>
              </a:buClr>
              <a:buFontTx/>
              <a:buNone/>
              <a:defRPr sz="13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3pPr>
            <a:lvl4pPr marL="768323" indent="-228592" algn="l" defTabSz="457184" rtl="0" eaLnBrk="1" latinLnBrk="0" hangingPunct="1">
              <a:spcBef>
                <a:spcPts val="500"/>
              </a:spcBef>
              <a:spcAft>
                <a:spcPts val="500"/>
              </a:spcAft>
              <a:buClr>
                <a:srgbClr val="36C746"/>
              </a:buClr>
              <a:buFontTx/>
              <a:buNone/>
              <a:defRPr sz="12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4pPr>
            <a:lvl5pPr marL="939767" indent="-228592" algn="l" defTabSz="457184" rtl="0" eaLnBrk="1" latinLnBrk="0" hangingPunct="1">
              <a:spcBef>
                <a:spcPts val="500"/>
              </a:spcBef>
              <a:spcAft>
                <a:spcPts val="500"/>
              </a:spcAft>
              <a:buClr>
                <a:srgbClr val="36C746"/>
              </a:buClr>
              <a:buFontTx/>
              <a:buNone/>
              <a:defRPr sz="10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5pPr>
            <a:lvl6pPr marL="896080" indent="-182874" algn="l" defTabSz="457184" rtl="0" eaLnBrk="1" latinLnBrk="0" hangingPunct="1"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Arial" panose="020B0604020202020204" pitchFamily="34" charset="0"/>
              <a:buChar char="–"/>
              <a:defRPr sz="1000" kern="1200" baseline="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896080" indent="-182874" algn="l" defTabSz="457184" rtl="0" eaLnBrk="1" latinLnBrk="0" hangingPunct="1"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Arial" panose="020B0604020202020204" pitchFamily="34" charset="0"/>
              <a:buChar char="–"/>
              <a:defRPr sz="9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428879" indent="-228592" algn="l" defTabSz="457184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63" indent="-228592" algn="l" defTabSz="457184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How to have</a:t>
            </a:r>
            <a:r>
              <a:rPr lang="en-US" sz="1400" b="1" dirty="0"/>
              <a:t> </a:t>
            </a:r>
            <a:r>
              <a:rPr lang="en-US" sz="1400" dirty="0"/>
              <a:t>modular contactors solution in </a:t>
            </a:r>
            <a:r>
              <a:rPr lang="en-US" sz="1400" dirty="0" err="1"/>
              <a:t>Ecodial</a:t>
            </a:r>
            <a:r>
              <a:rPr lang="en-US" sz="1400" dirty="0"/>
              <a:t> application so that user can choose the right solution!</a:t>
            </a:r>
          </a:p>
        </p:txBody>
      </p:sp>
    </p:spTree>
    <p:extLst>
      <p:ext uri="{BB962C8B-B14F-4D97-AF65-F5344CB8AC3E}">
        <p14:creationId xmlns:p14="http://schemas.microsoft.com/office/powerpoint/2010/main" val="30511900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Page </a:t>
            </a:r>
            <a:fld id="{5A9C12DC-491F-9444-86A2-13AC5C62A2FC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Confidential Property of Schneider Electric |</a:t>
            </a:r>
            <a:endParaRPr lang="en-US" dirty="0"/>
          </a:p>
        </p:txBody>
      </p:sp>
      <p:sp>
        <p:nvSpPr>
          <p:cNvPr id="4" name="Text Placeholder 13"/>
          <p:cNvSpPr txBox="1">
            <a:spLocks/>
          </p:cNvSpPr>
          <p:nvPr/>
        </p:nvSpPr>
        <p:spPr>
          <a:xfrm>
            <a:off x="165786" y="389409"/>
            <a:ext cx="8647112" cy="253916"/>
          </a:xfrm>
          <a:prstGeom prst="rect">
            <a:avLst/>
          </a:prstGeom>
        </p:spPr>
        <p:txBody>
          <a:bodyPr/>
          <a:lstStyle>
            <a:lvl1pPr marL="358762" indent="-342888" algn="l" defTabSz="457184" rtl="0" eaLnBrk="1" latinLnBrk="0" hangingPunct="1"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Tx/>
              <a:buNone/>
              <a:defRPr sz="1600" kern="1200" baseline="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407973" indent="-228592" algn="l" defTabSz="447659" rtl="0" eaLnBrk="1" latinLnBrk="0" hangingPunct="1">
              <a:spcBef>
                <a:spcPts val="500"/>
              </a:spcBef>
              <a:spcAft>
                <a:spcPts val="500"/>
              </a:spcAft>
              <a:buClr>
                <a:srgbClr val="36C746"/>
              </a:buClr>
              <a:buFontTx/>
              <a:buNone/>
              <a:defRPr sz="14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2pPr>
            <a:lvl3pPr marL="587354" indent="-228592" algn="l" defTabSz="457184" rtl="0" eaLnBrk="1" latinLnBrk="0" hangingPunct="1">
              <a:spcBef>
                <a:spcPts val="500"/>
              </a:spcBef>
              <a:spcAft>
                <a:spcPts val="500"/>
              </a:spcAft>
              <a:buClr>
                <a:srgbClr val="36C746"/>
              </a:buClr>
              <a:buFontTx/>
              <a:buNone/>
              <a:defRPr sz="13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3pPr>
            <a:lvl4pPr marL="768323" indent="-228592" algn="l" defTabSz="457184" rtl="0" eaLnBrk="1" latinLnBrk="0" hangingPunct="1">
              <a:spcBef>
                <a:spcPts val="500"/>
              </a:spcBef>
              <a:spcAft>
                <a:spcPts val="500"/>
              </a:spcAft>
              <a:buClr>
                <a:srgbClr val="36C746"/>
              </a:buClr>
              <a:buFontTx/>
              <a:buNone/>
              <a:defRPr sz="12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4pPr>
            <a:lvl5pPr marL="939767" indent="-228592" algn="l" defTabSz="457184" rtl="0" eaLnBrk="1" latinLnBrk="0" hangingPunct="1">
              <a:spcBef>
                <a:spcPts val="500"/>
              </a:spcBef>
              <a:spcAft>
                <a:spcPts val="500"/>
              </a:spcAft>
              <a:buClr>
                <a:srgbClr val="36C746"/>
              </a:buClr>
              <a:buFontTx/>
              <a:buNone/>
              <a:defRPr sz="10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5pPr>
            <a:lvl6pPr marL="896080" indent="-182874" algn="l" defTabSz="457184" rtl="0" eaLnBrk="1" latinLnBrk="0" hangingPunct="1"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Arial" panose="020B0604020202020204" pitchFamily="34" charset="0"/>
              <a:buChar char="–"/>
              <a:defRPr sz="1000" kern="1200" baseline="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896080" indent="-182874" algn="l" defTabSz="457184" rtl="0" eaLnBrk="1" latinLnBrk="0" hangingPunct="1"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Arial" panose="020B0604020202020204" pitchFamily="34" charset="0"/>
              <a:buChar char="–"/>
              <a:defRPr sz="9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428879" indent="-228592" algn="l" defTabSz="457184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63" indent="-228592" algn="l" defTabSz="457184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904435C-DF78-4A6D-8D53-D1F0FBB0BAE0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564541" y="1200647"/>
            <a:ext cx="7704816" cy="326798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CC83DB6-C8FD-43D2-A0AC-A294AF1310E7}"/>
              </a:ext>
            </a:extLst>
          </p:cNvPr>
          <p:cNvSpPr/>
          <p:nvPr/>
        </p:nvSpPr>
        <p:spPr>
          <a:xfrm>
            <a:off x="123245" y="791441"/>
            <a:ext cx="800298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1400" dirty="0"/>
              <a:t>When Mod. contactor = yes; then circuit breakers with trip units B &amp; C should be proposed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7187AF9-034D-4C23-AE69-6B75F0404E10}"/>
              </a:ext>
            </a:extLst>
          </p:cNvPr>
          <p:cNvSpPr txBox="1"/>
          <p:nvPr/>
        </p:nvSpPr>
        <p:spPr>
          <a:xfrm>
            <a:off x="5756744" y="4222143"/>
            <a:ext cx="2417197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3B966226-85E8-4FFB-9C83-9D441E465066}"/>
              </a:ext>
            </a:extLst>
          </p:cNvPr>
          <p:cNvSpPr txBox="1">
            <a:spLocks/>
          </p:cNvSpPr>
          <p:nvPr/>
        </p:nvSpPr>
        <p:spPr>
          <a:xfrm>
            <a:off x="165786" y="389409"/>
            <a:ext cx="10783160" cy="444780"/>
          </a:xfrm>
          <a:prstGeom prst="rect">
            <a:avLst/>
          </a:prstGeom>
        </p:spPr>
        <p:txBody>
          <a:bodyPr/>
          <a:lstStyle>
            <a:lvl1pPr marL="358762" indent="-342888" algn="l" defTabSz="457184" rtl="0" eaLnBrk="1" latinLnBrk="0" hangingPunct="1"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Tx/>
              <a:buNone/>
              <a:defRPr sz="1600" kern="1200" baseline="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407973" indent="-228592" algn="l" defTabSz="447659" rtl="0" eaLnBrk="1" latinLnBrk="0" hangingPunct="1">
              <a:spcBef>
                <a:spcPts val="500"/>
              </a:spcBef>
              <a:spcAft>
                <a:spcPts val="500"/>
              </a:spcAft>
              <a:buClr>
                <a:srgbClr val="36C746"/>
              </a:buClr>
              <a:buFontTx/>
              <a:buNone/>
              <a:defRPr sz="14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2pPr>
            <a:lvl3pPr marL="587354" indent="-228592" algn="l" defTabSz="457184" rtl="0" eaLnBrk="1" latinLnBrk="0" hangingPunct="1">
              <a:spcBef>
                <a:spcPts val="500"/>
              </a:spcBef>
              <a:spcAft>
                <a:spcPts val="500"/>
              </a:spcAft>
              <a:buClr>
                <a:srgbClr val="36C746"/>
              </a:buClr>
              <a:buFontTx/>
              <a:buNone/>
              <a:defRPr sz="13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3pPr>
            <a:lvl4pPr marL="768323" indent="-228592" algn="l" defTabSz="457184" rtl="0" eaLnBrk="1" latinLnBrk="0" hangingPunct="1">
              <a:spcBef>
                <a:spcPts val="500"/>
              </a:spcBef>
              <a:spcAft>
                <a:spcPts val="500"/>
              </a:spcAft>
              <a:buClr>
                <a:srgbClr val="36C746"/>
              </a:buClr>
              <a:buFontTx/>
              <a:buNone/>
              <a:defRPr sz="12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4pPr>
            <a:lvl5pPr marL="939767" indent="-228592" algn="l" defTabSz="457184" rtl="0" eaLnBrk="1" latinLnBrk="0" hangingPunct="1">
              <a:spcBef>
                <a:spcPts val="500"/>
              </a:spcBef>
              <a:spcAft>
                <a:spcPts val="500"/>
              </a:spcAft>
              <a:buClr>
                <a:srgbClr val="36C746"/>
              </a:buClr>
              <a:buFontTx/>
              <a:buNone/>
              <a:defRPr sz="10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5pPr>
            <a:lvl6pPr marL="896080" indent="-182874" algn="l" defTabSz="457184" rtl="0" eaLnBrk="1" latinLnBrk="0" hangingPunct="1"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Arial" panose="020B0604020202020204" pitchFamily="34" charset="0"/>
              <a:buChar char="–"/>
              <a:defRPr sz="1000" kern="1200" baseline="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896080" indent="-182874" algn="l" defTabSz="457184" rtl="0" eaLnBrk="1" latinLnBrk="0" hangingPunct="1"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Arial" panose="020B0604020202020204" pitchFamily="34" charset="0"/>
              <a:buChar char="–"/>
              <a:defRPr sz="9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428879" indent="-228592" algn="l" defTabSz="457184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63" indent="-228592" algn="l" defTabSz="457184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How to have</a:t>
            </a:r>
            <a:r>
              <a:rPr lang="en-US" sz="1400" b="1" dirty="0"/>
              <a:t> </a:t>
            </a:r>
            <a:r>
              <a:rPr lang="en-US" sz="1400" dirty="0"/>
              <a:t>modular contactors solution in </a:t>
            </a:r>
            <a:r>
              <a:rPr lang="en-US" sz="1400" dirty="0" err="1"/>
              <a:t>Ecodial</a:t>
            </a:r>
            <a:r>
              <a:rPr lang="en-US" sz="1400" dirty="0"/>
              <a:t> application so that user can choose the right solution!</a:t>
            </a:r>
          </a:p>
        </p:txBody>
      </p:sp>
    </p:spTree>
    <p:extLst>
      <p:ext uri="{BB962C8B-B14F-4D97-AF65-F5344CB8AC3E}">
        <p14:creationId xmlns:p14="http://schemas.microsoft.com/office/powerpoint/2010/main" val="42940031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Page </a:t>
            </a:r>
            <a:fld id="{5A9C12DC-491F-9444-86A2-13AC5C62A2FC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Confidential Property of Schneider Electric |</a:t>
            </a:r>
            <a:endParaRPr lang="en-US" dirty="0"/>
          </a:p>
        </p:txBody>
      </p:sp>
      <p:sp>
        <p:nvSpPr>
          <p:cNvPr id="4" name="Text Placeholder 13"/>
          <p:cNvSpPr txBox="1">
            <a:spLocks/>
          </p:cNvSpPr>
          <p:nvPr/>
        </p:nvSpPr>
        <p:spPr>
          <a:xfrm>
            <a:off x="165786" y="389409"/>
            <a:ext cx="8647112" cy="253916"/>
          </a:xfrm>
          <a:prstGeom prst="rect">
            <a:avLst/>
          </a:prstGeom>
        </p:spPr>
        <p:txBody>
          <a:bodyPr/>
          <a:lstStyle>
            <a:lvl1pPr marL="358762" indent="-342888" algn="l" defTabSz="457184" rtl="0" eaLnBrk="1" latinLnBrk="0" hangingPunct="1"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Tx/>
              <a:buNone/>
              <a:defRPr sz="1600" kern="1200" baseline="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407973" indent="-228592" algn="l" defTabSz="447659" rtl="0" eaLnBrk="1" latinLnBrk="0" hangingPunct="1">
              <a:spcBef>
                <a:spcPts val="500"/>
              </a:spcBef>
              <a:spcAft>
                <a:spcPts val="500"/>
              </a:spcAft>
              <a:buClr>
                <a:srgbClr val="36C746"/>
              </a:buClr>
              <a:buFontTx/>
              <a:buNone/>
              <a:defRPr sz="14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2pPr>
            <a:lvl3pPr marL="587354" indent="-228592" algn="l" defTabSz="457184" rtl="0" eaLnBrk="1" latinLnBrk="0" hangingPunct="1">
              <a:spcBef>
                <a:spcPts val="500"/>
              </a:spcBef>
              <a:spcAft>
                <a:spcPts val="500"/>
              </a:spcAft>
              <a:buClr>
                <a:srgbClr val="36C746"/>
              </a:buClr>
              <a:buFontTx/>
              <a:buNone/>
              <a:defRPr sz="13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3pPr>
            <a:lvl4pPr marL="768323" indent="-228592" algn="l" defTabSz="457184" rtl="0" eaLnBrk="1" latinLnBrk="0" hangingPunct="1">
              <a:spcBef>
                <a:spcPts val="500"/>
              </a:spcBef>
              <a:spcAft>
                <a:spcPts val="500"/>
              </a:spcAft>
              <a:buClr>
                <a:srgbClr val="36C746"/>
              </a:buClr>
              <a:buFontTx/>
              <a:buNone/>
              <a:defRPr sz="12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4pPr>
            <a:lvl5pPr marL="939767" indent="-228592" algn="l" defTabSz="457184" rtl="0" eaLnBrk="1" latinLnBrk="0" hangingPunct="1">
              <a:spcBef>
                <a:spcPts val="500"/>
              </a:spcBef>
              <a:spcAft>
                <a:spcPts val="500"/>
              </a:spcAft>
              <a:buClr>
                <a:srgbClr val="36C746"/>
              </a:buClr>
              <a:buFontTx/>
              <a:buNone/>
              <a:defRPr sz="10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5pPr>
            <a:lvl6pPr marL="896080" indent="-182874" algn="l" defTabSz="457184" rtl="0" eaLnBrk="1" latinLnBrk="0" hangingPunct="1"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Arial" panose="020B0604020202020204" pitchFamily="34" charset="0"/>
              <a:buChar char="–"/>
              <a:defRPr sz="1000" kern="1200" baseline="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896080" indent="-182874" algn="l" defTabSz="457184" rtl="0" eaLnBrk="1" latinLnBrk="0" hangingPunct="1"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Arial" panose="020B0604020202020204" pitchFamily="34" charset="0"/>
              <a:buChar char="–"/>
              <a:defRPr sz="9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428879" indent="-228592" algn="l" defTabSz="457184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63" indent="-228592" algn="l" defTabSz="457184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E586411-EE24-4688-B702-032AEE3BC99F}"/>
              </a:ext>
            </a:extLst>
          </p:cNvPr>
          <p:cNvSpPr/>
          <p:nvPr/>
        </p:nvSpPr>
        <p:spPr>
          <a:xfrm>
            <a:off x="-67587" y="886857"/>
            <a:ext cx="876631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400" dirty="0"/>
              <a:t>if the solution is unable to find circuit breakers with trip unit B &amp; C, then an error message should be displayed stating “unable to find a suitable circuit breaker…disable the Mod. contactor and then proceed”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400" dirty="0"/>
              <a:t>if the user chooses a circuit breaker other than B &amp; C, then error message should be displayed stating “Mod. contactor should be disabled as it doesn’t work with this trip unit”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F24EE0A-EFF3-499E-8C4E-1C98275FE5A1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690" y="1798044"/>
            <a:ext cx="8533292" cy="2676974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EAB29422-5914-4A3F-B2B4-2CB0E99FC6D1}"/>
              </a:ext>
            </a:extLst>
          </p:cNvPr>
          <p:cNvSpPr txBox="1">
            <a:spLocks/>
          </p:cNvSpPr>
          <p:nvPr/>
        </p:nvSpPr>
        <p:spPr>
          <a:xfrm>
            <a:off x="165786" y="389409"/>
            <a:ext cx="10783160" cy="444780"/>
          </a:xfrm>
          <a:prstGeom prst="rect">
            <a:avLst/>
          </a:prstGeom>
        </p:spPr>
        <p:txBody>
          <a:bodyPr/>
          <a:lstStyle>
            <a:lvl1pPr marL="358762" indent="-342888" algn="l" defTabSz="457184" rtl="0" eaLnBrk="1" latinLnBrk="0" hangingPunct="1"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Tx/>
              <a:buNone/>
              <a:defRPr sz="1600" kern="1200" baseline="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407973" indent="-228592" algn="l" defTabSz="447659" rtl="0" eaLnBrk="1" latinLnBrk="0" hangingPunct="1">
              <a:spcBef>
                <a:spcPts val="500"/>
              </a:spcBef>
              <a:spcAft>
                <a:spcPts val="500"/>
              </a:spcAft>
              <a:buClr>
                <a:srgbClr val="36C746"/>
              </a:buClr>
              <a:buFontTx/>
              <a:buNone/>
              <a:defRPr sz="14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2pPr>
            <a:lvl3pPr marL="587354" indent="-228592" algn="l" defTabSz="457184" rtl="0" eaLnBrk="1" latinLnBrk="0" hangingPunct="1">
              <a:spcBef>
                <a:spcPts val="500"/>
              </a:spcBef>
              <a:spcAft>
                <a:spcPts val="500"/>
              </a:spcAft>
              <a:buClr>
                <a:srgbClr val="36C746"/>
              </a:buClr>
              <a:buFontTx/>
              <a:buNone/>
              <a:defRPr sz="13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3pPr>
            <a:lvl4pPr marL="768323" indent="-228592" algn="l" defTabSz="457184" rtl="0" eaLnBrk="1" latinLnBrk="0" hangingPunct="1">
              <a:spcBef>
                <a:spcPts val="500"/>
              </a:spcBef>
              <a:spcAft>
                <a:spcPts val="500"/>
              </a:spcAft>
              <a:buClr>
                <a:srgbClr val="36C746"/>
              </a:buClr>
              <a:buFontTx/>
              <a:buNone/>
              <a:defRPr sz="12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4pPr>
            <a:lvl5pPr marL="939767" indent="-228592" algn="l" defTabSz="457184" rtl="0" eaLnBrk="1" latinLnBrk="0" hangingPunct="1">
              <a:spcBef>
                <a:spcPts val="500"/>
              </a:spcBef>
              <a:spcAft>
                <a:spcPts val="500"/>
              </a:spcAft>
              <a:buClr>
                <a:srgbClr val="36C746"/>
              </a:buClr>
              <a:buFontTx/>
              <a:buNone/>
              <a:defRPr sz="10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5pPr>
            <a:lvl6pPr marL="896080" indent="-182874" algn="l" defTabSz="457184" rtl="0" eaLnBrk="1" latinLnBrk="0" hangingPunct="1"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Arial" panose="020B0604020202020204" pitchFamily="34" charset="0"/>
              <a:buChar char="–"/>
              <a:defRPr sz="1000" kern="1200" baseline="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896080" indent="-182874" algn="l" defTabSz="457184" rtl="0" eaLnBrk="1" latinLnBrk="0" hangingPunct="1"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Arial" panose="020B0604020202020204" pitchFamily="34" charset="0"/>
              <a:buChar char="–"/>
              <a:defRPr sz="9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428879" indent="-228592" algn="l" defTabSz="457184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63" indent="-228592" algn="l" defTabSz="457184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How to have</a:t>
            </a:r>
            <a:r>
              <a:rPr lang="en-US" sz="1400" b="1" dirty="0"/>
              <a:t> </a:t>
            </a:r>
            <a:r>
              <a:rPr lang="en-US" sz="1400" dirty="0"/>
              <a:t>modular contactors solution in </a:t>
            </a:r>
            <a:r>
              <a:rPr lang="en-US" sz="1400" dirty="0" err="1"/>
              <a:t>Ecodial</a:t>
            </a:r>
            <a:r>
              <a:rPr lang="en-US" sz="1400" dirty="0"/>
              <a:t> application so that user can choose the right solution!</a:t>
            </a:r>
          </a:p>
        </p:txBody>
      </p:sp>
    </p:spTree>
    <p:extLst>
      <p:ext uri="{BB962C8B-B14F-4D97-AF65-F5344CB8AC3E}">
        <p14:creationId xmlns:p14="http://schemas.microsoft.com/office/powerpoint/2010/main" val="35323494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Page </a:t>
            </a:r>
            <a:fld id="{5A9C12DC-491F-9444-86A2-13AC5C62A2FC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Confidential Property of Schneider Electric |</a:t>
            </a:r>
            <a:endParaRPr lang="en-US" dirty="0"/>
          </a:p>
        </p:txBody>
      </p:sp>
      <p:sp>
        <p:nvSpPr>
          <p:cNvPr id="4" name="Text Placeholder 13"/>
          <p:cNvSpPr txBox="1">
            <a:spLocks/>
          </p:cNvSpPr>
          <p:nvPr/>
        </p:nvSpPr>
        <p:spPr>
          <a:xfrm>
            <a:off x="165786" y="389409"/>
            <a:ext cx="8647112" cy="253916"/>
          </a:xfrm>
          <a:prstGeom prst="rect">
            <a:avLst/>
          </a:prstGeom>
        </p:spPr>
        <p:txBody>
          <a:bodyPr/>
          <a:lstStyle>
            <a:lvl1pPr marL="358762" indent="-342888" algn="l" defTabSz="457184" rtl="0" eaLnBrk="1" latinLnBrk="0" hangingPunct="1"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Tx/>
              <a:buNone/>
              <a:defRPr sz="1600" kern="1200" baseline="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407973" indent="-228592" algn="l" defTabSz="447659" rtl="0" eaLnBrk="1" latinLnBrk="0" hangingPunct="1">
              <a:spcBef>
                <a:spcPts val="500"/>
              </a:spcBef>
              <a:spcAft>
                <a:spcPts val="500"/>
              </a:spcAft>
              <a:buClr>
                <a:srgbClr val="36C746"/>
              </a:buClr>
              <a:buFontTx/>
              <a:buNone/>
              <a:defRPr sz="14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2pPr>
            <a:lvl3pPr marL="587354" indent="-228592" algn="l" defTabSz="457184" rtl="0" eaLnBrk="1" latinLnBrk="0" hangingPunct="1">
              <a:spcBef>
                <a:spcPts val="500"/>
              </a:spcBef>
              <a:spcAft>
                <a:spcPts val="500"/>
              </a:spcAft>
              <a:buClr>
                <a:srgbClr val="36C746"/>
              </a:buClr>
              <a:buFontTx/>
              <a:buNone/>
              <a:defRPr sz="13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3pPr>
            <a:lvl4pPr marL="768323" indent="-228592" algn="l" defTabSz="457184" rtl="0" eaLnBrk="1" latinLnBrk="0" hangingPunct="1">
              <a:spcBef>
                <a:spcPts val="500"/>
              </a:spcBef>
              <a:spcAft>
                <a:spcPts val="500"/>
              </a:spcAft>
              <a:buClr>
                <a:srgbClr val="36C746"/>
              </a:buClr>
              <a:buFontTx/>
              <a:buNone/>
              <a:defRPr sz="12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4pPr>
            <a:lvl5pPr marL="939767" indent="-228592" algn="l" defTabSz="457184" rtl="0" eaLnBrk="1" latinLnBrk="0" hangingPunct="1">
              <a:spcBef>
                <a:spcPts val="500"/>
              </a:spcBef>
              <a:spcAft>
                <a:spcPts val="500"/>
              </a:spcAft>
              <a:buClr>
                <a:srgbClr val="36C746"/>
              </a:buClr>
              <a:buFontTx/>
              <a:buNone/>
              <a:defRPr sz="10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5pPr>
            <a:lvl6pPr marL="896080" indent="-182874" algn="l" defTabSz="457184" rtl="0" eaLnBrk="1" latinLnBrk="0" hangingPunct="1"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Arial" panose="020B0604020202020204" pitchFamily="34" charset="0"/>
              <a:buChar char="–"/>
              <a:defRPr sz="1000" kern="1200" baseline="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896080" indent="-182874" algn="l" defTabSz="457184" rtl="0" eaLnBrk="1" latinLnBrk="0" hangingPunct="1"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Arial" panose="020B0604020202020204" pitchFamily="34" charset="0"/>
              <a:buChar char="–"/>
              <a:defRPr sz="9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428879" indent="-228592" algn="l" defTabSz="457184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63" indent="-228592" algn="l" defTabSz="457184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buClr>
                <a:srgbClr val="3DCD58"/>
              </a:buClr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2F84B07-FD74-4AA8-9C97-559B49670D85}"/>
              </a:ext>
            </a:extLst>
          </p:cNvPr>
          <p:cNvSpPr/>
          <p:nvPr/>
        </p:nvSpPr>
        <p:spPr>
          <a:xfrm>
            <a:off x="263235" y="900973"/>
            <a:ext cx="804949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kern="1800" spc="-10" dirty="0">
                <a:solidFill>
                  <a:srgbClr val="172B4D"/>
                </a:solidFill>
                <a:latin typeface="+mj-lt"/>
                <a:ea typeface="Times New Roman" panose="02020603050405020304" pitchFamily="18" charset="0"/>
              </a:rPr>
              <a:t>NOTE: user will not have a choice to modify the output from </a:t>
            </a:r>
            <a:r>
              <a:rPr lang="en-US" sz="1600" kern="1800" spc="-10" dirty="0" err="1">
                <a:solidFill>
                  <a:srgbClr val="172B4D"/>
                </a:solidFill>
                <a:latin typeface="+mj-lt"/>
                <a:ea typeface="Times New Roman" panose="02020603050405020304" pitchFamily="18" charset="0"/>
              </a:rPr>
              <a:t>Ecodial</a:t>
            </a:r>
            <a:r>
              <a:rPr lang="en-US" sz="1600" kern="1800" spc="-10" dirty="0">
                <a:solidFill>
                  <a:srgbClr val="172B4D"/>
                </a:solidFill>
                <a:latin typeface="+mj-lt"/>
                <a:ea typeface="Times New Roman" panose="02020603050405020304" pitchFamily="18" charset="0"/>
              </a:rPr>
              <a:t>. No ‘manual choice’ controller for this solution .</a:t>
            </a:r>
            <a:endParaRPr lang="en-US" sz="1600" dirty="0">
              <a:latin typeface="+mj-lt"/>
              <a:ea typeface="Times New Roman" panose="02020603050405020304" pitchFamily="18" charset="0"/>
            </a:endParaRPr>
          </a:p>
          <a:p>
            <a:r>
              <a:rPr lang="en-US" sz="3200" spc="-10" dirty="0">
                <a:solidFill>
                  <a:srgbClr val="172B4D"/>
                </a:solidFill>
                <a:latin typeface="Segoe UI" panose="020B0502040204020203" pitchFamily="34" charset="0"/>
                <a:ea typeface="Times New Roman" panose="02020603050405020304" pitchFamily="18" charset="0"/>
              </a:rPr>
              <a:t> </a:t>
            </a:r>
            <a:endParaRPr lang="en-US" sz="32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B617C557-6347-4828-9360-E5FBEB78D5FD}"/>
              </a:ext>
            </a:extLst>
          </p:cNvPr>
          <p:cNvSpPr txBox="1">
            <a:spLocks/>
          </p:cNvSpPr>
          <p:nvPr/>
        </p:nvSpPr>
        <p:spPr>
          <a:xfrm>
            <a:off x="165786" y="389409"/>
            <a:ext cx="10783160" cy="444780"/>
          </a:xfrm>
          <a:prstGeom prst="rect">
            <a:avLst/>
          </a:prstGeom>
        </p:spPr>
        <p:txBody>
          <a:bodyPr/>
          <a:lstStyle>
            <a:lvl1pPr marL="358762" indent="-342888" algn="l" defTabSz="457184" rtl="0" eaLnBrk="1" latinLnBrk="0" hangingPunct="1"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Tx/>
              <a:buNone/>
              <a:defRPr sz="1600" kern="1200" baseline="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407973" indent="-228592" algn="l" defTabSz="447659" rtl="0" eaLnBrk="1" latinLnBrk="0" hangingPunct="1">
              <a:spcBef>
                <a:spcPts val="500"/>
              </a:spcBef>
              <a:spcAft>
                <a:spcPts val="500"/>
              </a:spcAft>
              <a:buClr>
                <a:srgbClr val="36C746"/>
              </a:buClr>
              <a:buFontTx/>
              <a:buNone/>
              <a:defRPr sz="14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2pPr>
            <a:lvl3pPr marL="587354" indent="-228592" algn="l" defTabSz="457184" rtl="0" eaLnBrk="1" latinLnBrk="0" hangingPunct="1">
              <a:spcBef>
                <a:spcPts val="500"/>
              </a:spcBef>
              <a:spcAft>
                <a:spcPts val="500"/>
              </a:spcAft>
              <a:buClr>
                <a:srgbClr val="36C746"/>
              </a:buClr>
              <a:buFontTx/>
              <a:buNone/>
              <a:defRPr sz="13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3pPr>
            <a:lvl4pPr marL="768323" indent="-228592" algn="l" defTabSz="457184" rtl="0" eaLnBrk="1" latinLnBrk="0" hangingPunct="1">
              <a:spcBef>
                <a:spcPts val="500"/>
              </a:spcBef>
              <a:spcAft>
                <a:spcPts val="500"/>
              </a:spcAft>
              <a:buClr>
                <a:srgbClr val="36C746"/>
              </a:buClr>
              <a:buFontTx/>
              <a:buNone/>
              <a:defRPr sz="12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4pPr>
            <a:lvl5pPr marL="939767" indent="-228592" algn="l" defTabSz="457184" rtl="0" eaLnBrk="1" latinLnBrk="0" hangingPunct="1">
              <a:spcBef>
                <a:spcPts val="500"/>
              </a:spcBef>
              <a:spcAft>
                <a:spcPts val="500"/>
              </a:spcAft>
              <a:buClr>
                <a:srgbClr val="36C746"/>
              </a:buClr>
              <a:buFontTx/>
              <a:buNone/>
              <a:defRPr sz="10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5pPr>
            <a:lvl6pPr marL="896080" indent="-182874" algn="l" defTabSz="457184" rtl="0" eaLnBrk="1" latinLnBrk="0" hangingPunct="1"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Arial" panose="020B0604020202020204" pitchFamily="34" charset="0"/>
              <a:buChar char="–"/>
              <a:defRPr sz="1000" kern="1200" baseline="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896080" indent="-182874" algn="l" defTabSz="457184" rtl="0" eaLnBrk="1" latinLnBrk="0" hangingPunct="1"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Arial" panose="020B0604020202020204" pitchFamily="34" charset="0"/>
              <a:buChar char="–"/>
              <a:defRPr sz="9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428879" indent="-228592" algn="l" defTabSz="457184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63" indent="-228592" algn="l" defTabSz="457184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How to have</a:t>
            </a:r>
            <a:r>
              <a:rPr lang="en-US" sz="1400" b="1" dirty="0"/>
              <a:t> </a:t>
            </a:r>
            <a:r>
              <a:rPr lang="en-US" sz="1400" dirty="0"/>
              <a:t>modular contactors solution in </a:t>
            </a:r>
            <a:r>
              <a:rPr lang="en-US" sz="1400" dirty="0" err="1"/>
              <a:t>Ecodial</a:t>
            </a:r>
            <a:r>
              <a:rPr lang="en-US" sz="1400" dirty="0"/>
              <a:t> application so that user can choose the right solution!</a:t>
            </a:r>
          </a:p>
        </p:txBody>
      </p:sp>
    </p:spTree>
    <p:extLst>
      <p:ext uri="{BB962C8B-B14F-4D97-AF65-F5344CB8AC3E}">
        <p14:creationId xmlns:p14="http://schemas.microsoft.com/office/powerpoint/2010/main" val="1215166215"/>
      </p:ext>
    </p:extLst>
  </p:cSld>
  <p:clrMapOvr>
    <a:masterClrMapping/>
  </p:clrMapOvr>
</p:sld>
</file>

<file path=ppt/theme/theme1.xml><?xml version="1.0" encoding="utf-8"?>
<a:theme xmlns:a="http://schemas.openxmlformats.org/drawingml/2006/main" name="SE15_LIO_TextOnly V3">
  <a:themeElements>
    <a:clrScheme name="SE Life Green MS Office">
      <a:dk1>
        <a:sysClr val="windowText" lastClr="000000"/>
      </a:dk1>
      <a:lt1>
        <a:sysClr val="window" lastClr="FFFFFF"/>
      </a:lt1>
      <a:dk2>
        <a:srgbClr val="3DCD58"/>
      </a:dk2>
      <a:lt2>
        <a:srgbClr val="3DCD58"/>
      </a:lt2>
      <a:accent1>
        <a:srgbClr val="626469"/>
      </a:accent1>
      <a:accent2>
        <a:srgbClr val="9FA0A4"/>
      </a:accent2>
      <a:accent3>
        <a:srgbClr val="FFD100"/>
      </a:accent3>
      <a:accent4>
        <a:srgbClr val="E47F00"/>
      </a:accent4>
      <a:accent5>
        <a:srgbClr val="B10043"/>
      </a:accent5>
      <a:accent6>
        <a:srgbClr val="42B4E6"/>
      </a:accent6>
      <a:hlink>
        <a:srgbClr val="B10043"/>
      </a:hlink>
      <a:folHlink>
        <a:srgbClr val="42B4E6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Schneider Text Slides">
  <a:themeElements>
    <a:clrScheme name="SE Life Green MS Office">
      <a:dk1>
        <a:sysClr val="windowText" lastClr="000000"/>
      </a:dk1>
      <a:lt1>
        <a:sysClr val="window" lastClr="FFFFFF"/>
      </a:lt1>
      <a:dk2>
        <a:srgbClr val="3DCD58"/>
      </a:dk2>
      <a:lt2>
        <a:srgbClr val="3DCD58"/>
      </a:lt2>
      <a:accent1>
        <a:srgbClr val="626469"/>
      </a:accent1>
      <a:accent2>
        <a:srgbClr val="9FA0A4"/>
      </a:accent2>
      <a:accent3>
        <a:srgbClr val="FFD100"/>
      </a:accent3>
      <a:accent4>
        <a:srgbClr val="E47F00"/>
      </a:accent4>
      <a:accent5>
        <a:srgbClr val="B10043"/>
      </a:accent5>
      <a:accent6>
        <a:srgbClr val="42B4E6"/>
      </a:accent6>
      <a:hlink>
        <a:srgbClr val="B10043"/>
      </a:hlink>
      <a:folHlink>
        <a:srgbClr val="42B4E6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 cap="rnd">
          <a:solidFill>
            <a:srgbClr val="4F5156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Schneider Text Slides">
  <a:themeElements>
    <a:clrScheme name="SE Life Green MS Office">
      <a:dk1>
        <a:sysClr val="windowText" lastClr="000000"/>
      </a:dk1>
      <a:lt1>
        <a:sysClr val="window" lastClr="FFFFFF"/>
      </a:lt1>
      <a:dk2>
        <a:srgbClr val="3DCD58"/>
      </a:dk2>
      <a:lt2>
        <a:srgbClr val="3DCD58"/>
      </a:lt2>
      <a:accent1>
        <a:srgbClr val="626469"/>
      </a:accent1>
      <a:accent2>
        <a:srgbClr val="9FA0A4"/>
      </a:accent2>
      <a:accent3>
        <a:srgbClr val="FFD100"/>
      </a:accent3>
      <a:accent4>
        <a:srgbClr val="E47F00"/>
      </a:accent4>
      <a:accent5>
        <a:srgbClr val="B10043"/>
      </a:accent5>
      <a:accent6>
        <a:srgbClr val="42B4E6"/>
      </a:accent6>
      <a:hlink>
        <a:srgbClr val="B10043"/>
      </a:hlink>
      <a:folHlink>
        <a:srgbClr val="42B4E6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 cap="rnd">
          <a:solidFill>
            <a:srgbClr val="4F5156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2_Schneider Text Slides">
  <a:themeElements>
    <a:clrScheme name="SE Life Green MS Office">
      <a:dk1>
        <a:sysClr val="windowText" lastClr="000000"/>
      </a:dk1>
      <a:lt1>
        <a:sysClr val="window" lastClr="FFFFFF"/>
      </a:lt1>
      <a:dk2>
        <a:srgbClr val="3DCD58"/>
      </a:dk2>
      <a:lt2>
        <a:srgbClr val="3DCD58"/>
      </a:lt2>
      <a:accent1>
        <a:srgbClr val="626469"/>
      </a:accent1>
      <a:accent2>
        <a:srgbClr val="9FA0A4"/>
      </a:accent2>
      <a:accent3>
        <a:srgbClr val="FFD100"/>
      </a:accent3>
      <a:accent4>
        <a:srgbClr val="E47F00"/>
      </a:accent4>
      <a:accent5>
        <a:srgbClr val="B10043"/>
      </a:accent5>
      <a:accent6>
        <a:srgbClr val="42B4E6"/>
      </a:accent6>
      <a:hlink>
        <a:srgbClr val="B10043"/>
      </a:hlink>
      <a:folHlink>
        <a:srgbClr val="42B4E6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 cap="rnd">
          <a:solidFill>
            <a:srgbClr val="4F5156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SE16_16x9_LIO_TextOnly</Template>
  <TotalTime>83664</TotalTime>
  <Words>522</Words>
  <Application>Microsoft Office PowerPoint</Application>
  <PresentationFormat>On-screen Show (16:9)</PresentationFormat>
  <Paragraphs>123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6</vt:i4>
      </vt:variant>
    </vt:vector>
  </HeadingPairs>
  <TitlesOfParts>
    <vt:vector size="16" baseType="lpstr">
      <vt:lpstr>Arial</vt:lpstr>
      <vt:lpstr>Calibri</vt:lpstr>
      <vt:lpstr>Lucida Grande</vt:lpstr>
      <vt:lpstr>Segoe UI</vt:lpstr>
      <vt:lpstr>Times New Roman</vt:lpstr>
      <vt:lpstr>Wingdings</vt:lpstr>
      <vt:lpstr>SE15_LIO_TextOnly V3</vt:lpstr>
      <vt:lpstr>Schneider Text Slides</vt:lpstr>
      <vt:lpstr>1_Schneider Text Slides</vt:lpstr>
      <vt:lpstr>2_Schneider Text Slides</vt:lpstr>
      <vt:lpstr>EcoStruxure Power Design- Ecodial  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Schneider Electric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Fouzia SLAOUI</dc:creator>
  <cp:lastModifiedBy>Rashmi KUMARI</cp:lastModifiedBy>
  <cp:revision>1193</cp:revision>
  <cp:lastPrinted>2020-07-05T22:51:26Z</cp:lastPrinted>
  <dcterms:created xsi:type="dcterms:W3CDTF">2017-05-12T14:23:48Z</dcterms:created>
  <dcterms:modified xsi:type="dcterms:W3CDTF">2020-10-11T18:25:39Z</dcterms:modified>
</cp:coreProperties>
</file>