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48" r:id="rId2"/>
  </p:sldMasterIdLst>
  <p:notesMasterIdLst>
    <p:notesMasterId r:id="rId14"/>
  </p:notesMasterIdLst>
  <p:handoutMasterIdLst>
    <p:handoutMasterId r:id="rId15"/>
  </p:handoutMasterIdLst>
  <p:sldIdLst>
    <p:sldId id="257" r:id="rId3"/>
    <p:sldId id="306" r:id="rId4"/>
    <p:sldId id="305" r:id="rId5"/>
    <p:sldId id="307" r:id="rId6"/>
    <p:sldId id="308" r:id="rId7"/>
    <p:sldId id="310" r:id="rId8"/>
    <p:sldId id="311" r:id="rId9"/>
    <p:sldId id="312" r:id="rId10"/>
    <p:sldId id="313" r:id="rId11"/>
    <p:sldId id="314" r:id="rId12"/>
    <p:sldId id="300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831">
          <p15:clr>
            <a:srgbClr val="A4A3A4"/>
          </p15:clr>
        </p15:guide>
        <p15:guide id="2" orient="horz" pos="2762">
          <p15:clr>
            <a:srgbClr val="A4A3A4"/>
          </p15:clr>
        </p15:guide>
        <p15:guide id="3" orient="horz" pos="990">
          <p15:clr>
            <a:srgbClr val="A4A3A4"/>
          </p15:clr>
        </p15:guide>
        <p15:guide id="4" orient="horz" pos="3104">
          <p15:clr>
            <a:srgbClr val="A4A3A4"/>
          </p15:clr>
        </p15:guide>
        <p15:guide id="5" orient="horz" pos="566">
          <p15:clr>
            <a:srgbClr val="A4A3A4"/>
          </p15:clr>
        </p15:guide>
        <p15:guide id="6" orient="horz" pos="2639">
          <p15:clr>
            <a:srgbClr val="A4A3A4"/>
          </p15:clr>
        </p15:guide>
        <p15:guide id="7" orient="horz" pos="758">
          <p15:clr>
            <a:srgbClr val="A4A3A4"/>
          </p15:clr>
        </p15:guide>
        <p15:guide id="8" orient="horz" pos="145">
          <p15:clr>
            <a:srgbClr val="A4A3A4"/>
          </p15:clr>
        </p15:guide>
        <p15:guide id="9" orient="horz" pos="1688">
          <p15:clr>
            <a:srgbClr val="A4A3A4"/>
          </p15:clr>
        </p15:guide>
        <p15:guide id="10" orient="horz" pos="2828">
          <p15:clr>
            <a:srgbClr val="A4A3A4"/>
          </p15:clr>
        </p15:guide>
        <p15:guide id="11" pos="5630">
          <p15:clr>
            <a:srgbClr val="A4A3A4"/>
          </p15:clr>
        </p15:guide>
        <p15:guide id="12" pos="3788">
          <p15:clr>
            <a:srgbClr val="A4A3A4"/>
          </p15:clr>
        </p15:guide>
        <p15:guide id="13" pos="2906">
          <p15:clr>
            <a:srgbClr val="A4A3A4"/>
          </p15:clr>
        </p15:guide>
        <p15:guide id="14" pos="3674">
          <p15:clr>
            <a:srgbClr val="A4A3A4"/>
          </p15:clr>
        </p15:guide>
        <p15:guide id="15" pos="3901">
          <p15:clr>
            <a:srgbClr val="A4A3A4"/>
          </p15:clr>
        </p15:guide>
        <p15:guide id="16" pos="3018">
          <p15:clr>
            <a:srgbClr val="A4A3A4"/>
          </p15:clr>
        </p15:guide>
        <p15:guide id="17" pos="2791">
          <p15:clr>
            <a:srgbClr val="A4A3A4"/>
          </p15:clr>
        </p15:guide>
        <p15:guide id="18" pos="159">
          <p15:clr>
            <a:srgbClr val="A4A3A4"/>
          </p15:clr>
        </p15:guide>
        <p15:guide id="19" pos="184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ckie Barlow" initials="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C74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45" autoAdjust="0"/>
    <p:restoredTop sz="92346" autoAdjust="0"/>
  </p:normalViewPr>
  <p:slideViewPr>
    <p:cSldViewPr snapToGrid="0" snapToObjects="1">
      <p:cViewPr>
        <p:scale>
          <a:sx n="100" d="100"/>
          <a:sy n="100" d="100"/>
        </p:scale>
        <p:origin x="-306" y="-156"/>
      </p:cViewPr>
      <p:guideLst>
        <p:guide orient="horz" pos="1831"/>
        <p:guide orient="horz" pos="2762"/>
        <p:guide orient="horz" pos="990"/>
        <p:guide orient="horz" pos="3104"/>
        <p:guide orient="horz" pos="566"/>
        <p:guide orient="horz" pos="2639"/>
        <p:guide orient="horz" pos="758"/>
        <p:guide orient="horz" pos="145"/>
        <p:guide orient="horz" pos="1688"/>
        <p:guide orient="horz" pos="2828"/>
        <p:guide pos="5630"/>
        <p:guide pos="3788"/>
        <p:guide pos="2906"/>
        <p:guide pos="3674"/>
        <p:guide pos="3901"/>
        <p:guide pos="3018"/>
        <p:guide pos="2791"/>
        <p:guide pos="159"/>
        <p:guide pos="184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2E3A8-67DD-A54D-9ACE-7F6180D1A288}" type="datetimeFigureOut">
              <a:rPr lang="en-US" smtClean="0"/>
              <a:pPr/>
              <a:t>10/17/2016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751CF-426F-9546-9000-18E529FDEBDA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998927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BCB8AE-B9B2-1648-AE7C-D9F4FF496627}" type="datetimeFigureOut">
              <a:rPr lang="en-US" smtClean="0"/>
              <a:pPr/>
              <a:t>10/17/2016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F34D1A-B7E5-DE48-8EA9-859D9DE63652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254333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34D1A-B7E5-DE48-8EA9-859D9DE6365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58710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4381500"/>
          </a:xfrm>
          <a:prstGeom prst="rect">
            <a:avLst/>
          </a:prstGeom>
          <a:solidFill>
            <a:srgbClr val="8E8F93">
              <a:alpha val="20000"/>
            </a:srgbClr>
          </a:solidFill>
        </p:spPr>
        <p:txBody>
          <a:bodyPr/>
          <a:lstStyle>
            <a:lvl1pPr marL="0" indent="0">
              <a:buNone/>
              <a:defRPr sz="105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252414" y="1971244"/>
            <a:ext cx="8673872" cy="553998"/>
          </a:xfrm>
          <a:prstGeom prst="rect">
            <a:avLst/>
          </a:prstGeom>
        </p:spPr>
        <p:txBody>
          <a:bodyPr lIns="0" tIns="0" rIns="0" bIns="0" anchor="ctr" anchorCtr="0">
            <a:spAutoFit/>
          </a:bodyPr>
          <a:lstStyle>
            <a:lvl1pPr marL="0" indent="0" algn="l">
              <a:buFont typeface="Arial"/>
              <a:buNone/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414" y="2566267"/>
            <a:ext cx="8673872" cy="3077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>
              <a:buNone/>
              <a:defRPr sz="20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Optional Subtitle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 flipV="1">
            <a:off x="0" y="3711677"/>
            <a:ext cx="9144000" cy="67531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252414" y="3954254"/>
            <a:ext cx="4360862" cy="184666"/>
          </a:xfrm>
          <a:prstGeom prst="rect">
            <a:avLst/>
          </a:prstGeom>
        </p:spPr>
        <p:txBody>
          <a:bodyPr lIns="0" tIns="0" rIns="0" bIns="0" anchor="ctr" anchorCtr="0">
            <a:sp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Presented by: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4386996"/>
            <a:ext cx="9144000" cy="10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5531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4F515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Confidential Property of Schneider Electric |</a:t>
            </a:r>
            <a:endParaRPr lang="en-US" dirty="0"/>
          </a:p>
        </p:txBody>
      </p:sp>
      <p:pic>
        <p:nvPicPr>
          <p:cNvPr id="15" name="Picture 14" descr="schneider_LIO_Life-Green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201" y="4509591"/>
            <a:ext cx="1922297" cy="5300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01949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out 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252413" y="1713559"/>
            <a:ext cx="8577821" cy="12311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Font typeface="Arial"/>
              <a:buNone/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QUOTE OR CALLOUT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414" y="2955454"/>
            <a:ext cx="8577820" cy="3077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Optional Subtitle</a:t>
            </a:r>
          </a:p>
        </p:txBody>
      </p:sp>
      <p:pic>
        <p:nvPicPr>
          <p:cNvPr id="10" name="Picture 9" descr="schneider_LIO_Life-Green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201" y="4509591"/>
            <a:ext cx="1922297" cy="530004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1992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out on SE Life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52413" y="1713559"/>
            <a:ext cx="8577821" cy="12311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Font typeface="Arial"/>
              <a:buNone/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QUOTE OR CALLOUT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414" y="2955454"/>
            <a:ext cx="8577820" cy="3077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Optional Subtitle</a:t>
            </a:r>
          </a:p>
        </p:txBody>
      </p:sp>
      <p:pic>
        <p:nvPicPr>
          <p:cNvPr id="8" name="Picture 7" descr="schneider_LIO_White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947" y="4521136"/>
            <a:ext cx="1907005" cy="506914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108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av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eave_175139600_LIO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3620222"/>
            <a:ext cx="9144000" cy="1523278"/>
          </a:xfrm>
          <a:prstGeom prst="rect">
            <a:avLst/>
          </a:prstGeom>
          <a:gradFill>
            <a:gsLst>
              <a:gs pos="0">
                <a:schemeClr val="tx1"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schneider_LIO_White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947" y="4521136"/>
            <a:ext cx="1907005" cy="506914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28318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ave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eave_463028807_LIO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3620222"/>
            <a:ext cx="9144000" cy="1523278"/>
          </a:xfrm>
          <a:prstGeom prst="rect">
            <a:avLst/>
          </a:prstGeom>
          <a:gradFill>
            <a:gsLst>
              <a:gs pos="0">
                <a:schemeClr val="tx1"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schneider_LIO_White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947" y="4521136"/>
            <a:ext cx="1907005" cy="506914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27686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ave Im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3620222"/>
            <a:ext cx="9144000" cy="1523278"/>
          </a:xfrm>
          <a:prstGeom prst="rect">
            <a:avLst/>
          </a:prstGeom>
          <a:gradFill>
            <a:gsLst>
              <a:gs pos="0">
                <a:schemeClr val="tx1"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62180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74435" y="4851248"/>
            <a:ext cx="83510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FFFFFF"/>
                </a:solidFill>
                <a:latin typeface="Arial"/>
                <a:cs typeface="Arial"/>
              </a:rPr>
              <a:t>|</a:t>
            </a:r>
            <a:endParaRPr lang="en-US" sz="6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5531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  <p:pic>
        <p:nvPicPr>
          <p:cNvPr id="10" name="Picture 9" descr="Weave_486603441_LIO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9" name="Picture 8" descr="schneider_LIO_White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947" y="4521136"/>
            <a:ext cx="1907005" cy="506914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600" kern="120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600" kern="120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331834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ave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eave_522513175_LIO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3620222"/>
            <a:ext cx="9144000" cy="1523278"/>
          </a:xfrm>
          <a:prstGeom prst="rect">
            <a:avLst/>
          </a:prstGeom>
          <a:gradFill>
            <a:gsLst>
              <a:gs pos="0">
                <a:schemeClr val="tx1"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schneider_LIO_White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947" y="4521136"/>
            <a:ext cx="1907005" cy="506914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15690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ave Imag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eave_522794209_LIO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3620222"/>
            <a:ext cx="9144000" cy="1523278"/>
          </a:xfrm>
          <a:prstGeom prst="rect">
            <a:avLst/>
          </a:prstGeom>
          <a:gradFill>
            <a:gsLst>
              <a:gs pos="0">
                <a:schemeClr val="tx1"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schneider_LIO_White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947" y="4521136"/>
            <a:ext cx="1907005" cy="506914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36511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ave Imag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eave_528351183_LIO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3620222"/>
            <a:ext cx="9144000" cy="1523278"/>
          </a:xfrm>
          <a:prstGeom prst="rect">
            <a:avLst/>
          </a:prstGeom>
          <a:gradFill>
            <a:gsLst>
              <a:gs pos="0">
                <a:schemeClr val="tx1"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schneider_LIO_White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947" y="4521136"/>
            <a:ext cx="1907005" cy="506914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975091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hneider_LIO_White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549" y="2064587"/>
            <a:ext cx="3678903" cy="10143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370478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-column w/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6192839" y="4066302"/>
            <a:ext cx="2698750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 smtClean="0"/>
              <a:t>Optional caption goes here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6014065" y="1203325"/>
            <a:ext cx="0" cy="2986088"/>
          </a:xfrm>
          <a:prstGeom prst="line">
            <a:avLst/>
          </a:prstGeom>
          <a:ln w="3175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3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258055" y="4066302"/>
            <a:ext cx="5574419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 smtClean="0"/>
              <a:t>Optional caption goes here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8"/>
          </p:nvPr>
        </p:nvSpPr>
        <p:spPr>
          <a:xfrm>
            <a:off x="258054" y="1202023"/>
            <a:ext cx="5574419" cy="1405513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9"/>
          </p:nvPr>
        </p:nvSpPr>
        <p:spPr>
          <a:xfrm>
            <a:off x="6192838" y="1201738"/>
            <a:ext cx="2698750" cy="1336263"/>
          </a:xfrm>
        </p:spPr>
        <p:txBody>
          <a:bodyPr>
            <a:spAutoFit/>
          </a:bodyPr>
          <a:lstStyle>
            <a:lvl1pPr>
              <a:defRPr sz="1200"/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49794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2908710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252000" tIns="0" rIns="0" bIns="252000" anchor="b" anchorCtr="0"/>
          <a:lstStyle>
            <a:lvl1pPr algn="l">
              <a:defRPr sz="240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Section Title</a:t>
            </a:r>
            <a:endParaRPr lang="en-US" dirty="0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900386"/>
            <a:ext cx="9144000" cy="373063"/>
          </a:xfrm>
          <a:prstGeom prst="rect">
            <a:avLst/>
          </a:prstGeom>
          <a:solidFill>
            <a:schemeClr val="tx2"/>
          </a:solidFill>
        </p:spPr>
        <p:txBody>
          <a:bodyPr lIns="252000" tIns="0" rIns="0" bIns="0" anchor="ctr" anchorCtr="0"/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Optional Subtitle</a:t>
            </a:r>
            <a:endParaRPr lang="en-US" dirty="0"/>
          </a:p>
        </p:txBody>
      </p:sp>
      <p:pic>
        <p:nvPicPr>
          <p:cNvPr id="11" name="Picture 10" descr="schneider_LIO_Life-Green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201" y="4509591"/>
            <a:ext cx="1922297" cy="530004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50674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2413" y="4066302"/>
            <a:ext cx="5580061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 smtClean="0"/>
              <a:t>Optional caption goes here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7"/>
          </p:nvPr>
        </p:nvSpPr>
        <p:spPr>
          <a:xfrm>
            <a:off x="252412" y="1203326"/>
            <a:ext cx="5580062" cy="1405513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558803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-column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252413" y="2704955"/>
            <a:ext cx="5574419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 smtClean="0"/>
              <a:t>Optional caption goes here</a:t>
            </a:r>
            <a:endParaRPr lang="en-US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0" hasCustomPrompt="1"/>
          </p:nvPr>
        </p:nvSpPr>
        <p:spPr>
          <a:xfrm>
            <a:off x="258057" y="4548723"/>
            <a:ext cx="5574419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 smtClean="0"/>
              <a:t>Optional caption goes here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3"/>
          </p:nvPr>
        </p:nvSpPr>
        <p:spPr>
          <a:xfrm>
            <a:off x="258057" y="1213547"/>
            <a:ext cx="5574419" cy="1405513"/>
          </a:xfrm>
        </p:spPr>
        <p:txBody>
          <a:bodyPr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4"/>
          </p:nvPr>
        </p:nvSpPr>
        <p:spPr>
          <a:xfrm>
            <a:off x="252412" y="3037586"/>
            <a:ext cx="5580064" cy="1405513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7520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91075" y="4066302"/>
            <a:ext cx="4100514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 smtClean="0"/>
              <a:t>Optional caption goes here</a:t>
            </a:r>
            <a:endParaRPr lang="en-US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52414" y="4066302"/>
            <a:ext cx="4178298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 smtClean="0"/>
              <a:t>Optional caption goes here</a:t>
            </a:r>
            <a:endParaRPr lang="en-US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idx="16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2"/>
          </p:nvPr>
        </p:nvSpPr>
        <p:spPr>
          <a:xfrm>
            <a:off x="258057" y="1209296"/>
            <a:ext cx="4172656" cy="1405513"/>
          </a:xfrm>
        </p:spPr>
        <p:txBody>
          <a:bodyPr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3"/>
          </p:nvPr>
        </p:nvSpPr>
        <p:spPr>
          <a:xfrm>
            <a:off x="4791075" y="1209296"/>
            <a:ext cx="4100514" cy="1405513"/>
          </a:xfrm>
        </p:spPr>
        <p:txBody>
          <a:bodyPr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922868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91075" y="4066302"/>
            <a:ext cx="4100514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 smtClean="0"/>
              <a:t>Optional caption goes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52413" y="4066302"/>
            <a:ext cx="4178299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 smtClean="0"/>
              <a:t>Optional caption goes here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6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613516" y="1203325"/>
            <a:ext cx="0" cy="2986088"/>
          </a:xfrm>
          <a:prstGeom prst="line">
            <a:avLst/>
          </a:prstGeom>
          <a:ln w="3175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4"/>
          <p:cNvSpPr>
            <a:spLocks noGrp="1"/>
          </p:cNvSpPr>
          <p:nvPr>
            <p:ph sz="quarter" idx="20"/>
          </p:nvPr>
        </p:nvSpPr>
        <p:spPr>
          <a:xfrm>
            <a:off x="252412" y="1203326"/>
            <a:ext cx="4178299" cy="1405513"/>
          </a:xfrm>
        </p:spPr>
        <p:txBody>
          <a:bodyPr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1"/>
          </p:nvPr>
        </p:nvSpPr>
        <p:spPr>
          <a:xfrm>
            <a:off x="4791074" y="1203326"/>
            <a:ext cx="4100511" cy="1405513"/>
          </a:xfrm>
        </p:spPr>
        <p:txBody>
          <a:bodyPr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553253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258055" y="2698483"/>
            <a:ext cx="8633531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 smtClean="0"/>
              <a:t>Optional caption goes here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91075" y="4413143"/>
            <a:ext cx="4100514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 smtClean="0"/>
              <a:t>Optional caption goes here</a:t>
            </a:r>
            <a:endParaRPr lang="en-US" dirty="0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258055" y="4413143"/>
            <a:ext cx="4094871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 smtClean="0"/>
              <a:t>Optional caption goes here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4"/>
          </p:nvPr>
        </p:nvSpPr>
        <p:spPr>
          <a:xfrm>
            <a:off x="246632" y="1198257"/>
            <a:ext cx="8644953" cy="1405513"/>
          </a:xfrm>
        </p:spPr>
        <p:txBody>
          <a:bodyPr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5"/>
          </p:nvPr>
        </p:nvSpPr>
        <p:spPr>
          <a:xfrm>
            <a:off x="258055" y="2907433"/>
            <a:ext cx="4094871" cy="1457325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26"/>
          </p:nvPr>
        </p:nvSpPr>
        <p:spPr>
          <a:xfrm>
            <a:off x="4791075" y="2907433"/>
            <a:ext cx="4100514" cy="1405513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054434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2413" y="406630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 smtClean="0"/>
              <a:t>Optional caption goes here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6192838" y="406630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 smtClean="0"/>
              <a:t>Optional caption goes here</a:t>
            </a:r>
            <a:endParaRPr lang="en-US" dirty="0"/>
          </a:p>
        </p:txBody>
      </p:sp>
      <p:sp>
        <p:nvSpPr>
          <p:cNvPr id="29" name="Text Placeholder 11"/>
          <p:cNvSpPr>
            <a:spLocks noGrp="1"/>
          </p:cNvSpPr>
          <p:nvPr>
            <p:ph type="body" sz="quarter" idx="24" hasCustomPrompt="1"/>
          </p:nvPr>
        </p:nvSpPr>
        <p:spPr>
          <a:xfrm>
            <a:off x="3232554" y="406630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 smtClean="0"/>
              <a:t>Optional caption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32"/>
          </p:nvPr>
        </p:nvSpPr>
        <p:spPr>
          <a:xfrm>
            <a:off x="252414" y="1192752"/>
            <a:ext cx="2698748" cy="1405513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33"/>
          </p:nvPr>
        </p:nvSpPr>
        <p:spPr>
          <a:xfrm>
            <a:off x="3232554" y="1192752"/>
            <a:ext cx="2678893" cy="1441450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34"/>
          </p:nvPr>
        </p:nvSpPr>
        <p:spPr>
          <a:xfrm>
            <a:off x="6192838" y="1192752"/>
            <a:ext cx="2678893" cy="1441450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112504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2413" y="406630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 smtClean="0"/>
              <a:t>Optional caption goes here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6192838" y="406630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 smtClean="0"/>
              <a:t>Optional caption goes here</a:t>
            </a:r>
            <a:endParaRPr lang="en-US" dirty="0"/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24" hasCustomPrompt="1"/>
          </p:nvPr>
        </p:nvSpPr>
        <p:spPr>
          <a:xfrm>
            <a:off x="3232554" y="406630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 smtClean="0"/>
              <a:t>Optional caption goes here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085663" y="1203325"/>
            <a:ext cx="0" cy="2986088"/>
          </a:xfrm>
          <a:prstGeom prst="line">
            <a:avLst/>
          </a:prstGeom>
          <a:ln w="3175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>
          <a:xfrm>
            <a:off x="6055035" y="1203325"/>
            <a:ext cx="0" cy="2986088"/>
          </a:xfrm>
          <a:prstGeom prst="line">
            <a:avLst/>
          </a:prstGeom>
          <a:ln w="3175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quarter" idx="31"/>
          </p:nvPr>
        </p:nvSpPr>
        <p:spPr>
          <a:xfrm>
            <a:off x="258056" y="1203325"/>
            <a:ext cx="2673249" cy="1405513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2"/>
          </p:nvPr>
        </p:nvSpPr>
        <p:spPr>
          <a:xfrm>
            <a:off x="3232554" y="1203325"/>
            <a:ext cx="2678893" cy="1405513"/>
          </a:xfrm>
        </p:spPr>
        <p:txBody>
          <a:bodyPr wrap="square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33"/>
          </p:nvPr>
        </p:nvSpPr>
        <p:spPr>
          <a:xfrm>
            <a:off x="6192838" y="1203325"/>
            <a:ext cx="2678893" cy="1405513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432906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-column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32"/>
          </p:nvPr>
        </p:nvSpPr>
        <p:spPr>
          <a:xfrm>
            <a:off x="252412" y="1203326"/>
            <a:ext cx="8639175" cy="1405513"/>
          </a:xfrm>
        </p:spPr>
        <p:txBody>
          <a:bodyPr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33"/>
          </p:nvPr>
        </p:nvSpPr>
        <p:spPr>
          <a:xfrm>
            <a:off x="252412" y="2872039"/>
            <a:ext cx="2683481" cy="1405513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34"/>
          </p:nvPr>
        </p:nvSpPr>
        <p:spPr>
          <a:xfrm>
            <a:off x="3232553" y="2872039"/>
            <a:ext cx="2678893" cy="1405513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35"/>
          </p:nvPr>
        </p:nvSpPr>
        <p:spPr>
          <a:xfrm>
            <a:off x="6192837" y="2872039"/>
            <a:ext cx="2678893" cy="1405513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258055" y="2696071"/>
            <a:ext cx="8633531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 smtClean="0"/>
              <a:t>Optional caption goes here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2413" y="4376262"/>
            <a:ext cx="2683481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 smtClean="0"/>
              <a:t>Optional caption goes here</a:t>
            </a:r>
            <a:endParaRPr lang="en-US" dirty="0"/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6192838" y="437626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 smtClean="0"/>
              <a:t>Optional caption goes here</a:t>
            </a:r>
            <a:endParaRPr lang="en-US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4" hasCustomPrompt="1"/>
          </p:nvPr>
        </p:nvSpPr>
        <p:spPr>
          <a:xfrm>
            <a:off x="3232554" y="437626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 smtClean="0"/>
              <a:t>Optional caption goes here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906178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6701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w/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8E8F93">
              <a:alpha val="20000"/>
            </a:srgbClr>
          </a:solidFill>
        </p:spPr>
        <p:txBody>
          <a:bodyPr/>
          <a:lstStyle>
            <a:lvl1pPr marL="0" indent="0">
              <a:buNone/>
              <a:defRPr sz="105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0" y="2041071"/>
            <a:ext cx="9144000" cy="867640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252000" tIns="0" rIns="0" bIns="0" anchor="ctr" anchorCtr="0"/>
          <a:lstStyle>
            <a:lvl1pPr algn="l">
              <a:defRPr sz="240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Section Title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900386"/>
            <a:ext cx="9144000" cy="373063"/>
          </a:xfrm>
          <a:prstGeom prst="rect">
            <a:avLst/>
          </a:prstGeom>
          <a:solidFill>
            <a:schemeClr val="tx2"/>
          </a:solidFill>
        </p:spPr>
        <p:txBody>
          <a:bodyPr lIns="252000" tIns="0" rIns="0" bIns="0" anchor="ctr" anchorCtr="0"/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Optional Subtitle</a:t>
            </a:r>
            <a:endParaRPr lang="en-US" dirty="0"/>
          </a:p>
        </p:txBody>
      </p:sp>
      <p:pic>
        <p:nvPicPr>
          <p:cNvPr id="13" name="Picture 12" descr="schneider_LIO_Life-Green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201" y="4509591"/>
            <a:ext cx="1922297" cy="530004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9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w/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1981308"/>
          </a:xfrm>
          <a:prstGeom prst="rect">
            <a:avLst/>
          </a:prstGeom>
          <a:solidFill>
            <a:srgbClr val="8E8F93">
              <a:alpha val="20000"/>
            </a:srgbClr>
          </a:solidFill>
        </p:spPr>
        <p:txBody>
          <a:bodyPr/>
          <a:lstStyle>
            <a:lvl1pPr marL="0" indent="0">
              <a:buNone/>
              <a:defRPr sz="105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0" y="1981308"/>
            <a:ext cx="9144000" cy="3162191"/>
          </a:xfrm>
          <a:prstGeom prst="rect">
            <a:avLst/>
          </a:prstGeom>
          <a:solidFill>
            <a:schemeClr val="tx2"/>
          </a:solidFill>
        </p:spPr>
        <p:txBody>
          <a:bodyPr lIns="252000" tIns="252000" rIns="252000" bIns="252000" anchor="t" anchorCtr="0"/>
          <a:lstStyle>
            <a:lvl1pPr algn="l">
              <a:defRPr sz="240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Section Title</a:t>
            </a:r>
            <a:endParaRPr 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608245"/>
            <a:ext cx="9144000" cy="373063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252000" tIns="0" rIns="252000" bIns="0" anchor="ctr" anchorCtr="0"/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Optional Subtitle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5293" y="4601873"/>
            <a:ext cx="1800991" cy="446646"/>
          </a:xfrm>
          <a:prstGeom prst="rect">
            <a:avLst/>
          </a:prstGeom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5837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w/ Im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4613273" y="-2"/>
            <a:ext cx="4530727" cy="5143499"/>
          </a:xfrm>
          <a:prstGeom prst="rect">
            <a:avLst/>
          </a:prstGeom>
          <a:solidFill>
            <a:schemeClr val="accent2">
              <a:alpha val="20000"/>
            </a:schemeClr>
          </a:solidFill>
        </p:spPr>
        <p:txBody>
          <a:bodyPr vert="horz" lIns="252000" tIns="252000" rIns="252000" bIns="252000"/>
          <a:lstStyle>
            <a:lvl1pPr marL="0" indent="0">
              <a:buNone/>
              <a:defRPr sz="105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  <a:lvl2pPr marL="442913" indent="-265113">
              <a:buFont typeface="Arial"/>
              <a:buChar char="•"/>
              <a:defRPr sz="1800">
                <a:solidFill>
                  <a:schemeClr val="accent1"/>
                </a:solidFill>
              </a:defRPr>
            </a:lvl2pPr>
            <a:lvl3pPr marL="708025" indent="-228600">
              <a:buFont typeface="Lucida Grande"/>
              <a:buChar char="–"/>
              <a:defRPr sz="1600">
                <a:solidFill>
                  <a:schemeClr val="accent1"/>
                </a:solidFill>
              </a:defRPr>
            </a:lvl3pPr>
            <a:lvl4pPr marL="976313" indent="-228600">
              <a:buFont typeface="Lucida Grande"/>
              <a:buChar char="–"/>
              <a:defRPr sz="1400">
                <a:solidFill>
                  <a:schemeClr val="accent1"/>
                </a:solidFill>
              </a:defRPr>
            </a:lvl4pPr>
            <a:lvl5pPr marL="1258888" indent="-231775" defTabSz="314325">
              <a:buFont typeface="Lucida Grande"/>
              <a:buChar char="–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Insert Your Content Here</a:t>
            </a:r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 rot="5400000">
            <a:off x="-286951" y="243272"/>
            <a:ext cx="5143500" cy="465695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2"/>
          <p:cNvSpPr>
            <a:spLocks noGrp="1"/>
          </p:cNvSpPr>
          <p:nvPr>
            <p:ph sz="quarter" idx="11"/>
          </p:nvPr>
        </p:nvSpPr>
        <p:spPr>
          <a:xfrm>
            <a:off x="-43677" y="-2"/>
            <a:ext cx="5030014" cy="5143502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vert="horz" lIns="252000" tIns="252000" rIns="252000" bIns="252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42913" indent="-265113">
              <a:buFont typeface="Arial"/>
              <a:buChar char="•"/>
              <a:defRPr sz="2000">
                <a:solidFill>
                  <a:schemeClr val="bg1"/>
                </a:solidFill>
              </a:defRPr>
            </a:lvl2pPr>
            <a:lvl3pPr marL="708025" indent="-228600">
              <a:buFont typeface="Lucida Grande"/>
              <a:buChar char="–"/>
              <a:defRPr sz="1800">
                <a:solidFill>
                  <a:schemeClr val="bg1"/>
                </a:solidFill>
              </a:defRPr>
            </a:lvl3pPr>
            <a:lvl4pPr marL="976313" indent="-228600">
              <a:buFont typeface="Lucida Grande"/>
              <a:buChar char="–"/>
              <a:defRPr sz="1600">
                <a:solidFill>
                  <a:schemeClr val="bg1"/>
                </a:solidFill>
              </a:defRPr>
            </a:lvl4pPr>
            <a:lvl5pPr marL="1258888" indent="-231775" defTabSz="314325">
              <a:buFont typeface="Lucida Grande"/>
              <a:buChar char="–"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  <p:pic>
        <p:nvPicPr>
          <p:cNvPr id="10" name="Picture 9" descr="schneider_LIO_Life-Green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201" y="4509591"/>
            <a:ext cx="1922297" cy="5300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89434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w/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4613273" y="0"/>
            <a:ext cx="4530727" cy="5143499"/>
          </a:xfrm>
          <a:prstGeom prst="rect">
            <a:avLst/>
          </a:prstGeom>
          <a:solidFill>
            <a:schemeClr val="accent2">
              <a:alpha val="20000"/>
            </a:schemeClr>
          </a:solidFill>
        </p:spPr>
        <p:txBody>
          <a:bodyPr vert="horz" lIns="252000" tIns="252000" rIns="252000" bIns="252000"/>
          <a:lstStyle>
            <a:lvl1pPr marL="0" indent="0">
              <a:buNone/>
              <a:defRPr sz="105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  <a:lvl2pPr marL="442913" indent="-265113">
              <a:buFont typeface="Arial"/>
              <a:buChar char="•"/>
              <a:defRPr sz="1800">
                <a:solidFill>
                  <a:schemeClr val="accent1"/>
                </a:solidFill>
              </a:defRPr>
            </a:lvl2pPr>
            <a:lvl3pPr marL="708025" indent="-228600">
              <a:buFont typeface="Lucida Grande"/>
              <a:buChar char="–"/>
              <a:defRPr sz="1600">
                <a:solidFill>
                  <a:schemeClr val="accent1"/>
                </a:solidFill>
              </a:defRPr>
            </a:lvl3pPr>
            <a:lvl4pPr marL="976313" indent="-228600">
              <a:buFont typeface="Lucida Grande"/>
              <a:buChar char="–"/>
              <a:defRPr sz="1400">
                <a:solidFill>
                  <a:schemeClr val="accent1"/>
                </a:solidFill>
              </a:defRPr>
            </a:lvl4pPr>
            <a:lvl5pPr marL="1258888" indent="-231775" defTabSz="314325">
              <a:buFont typeface="Lucida Grande"/>
              <a:buChar char="–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Insert Your Content Here</a:t>
            </a:r>
            <a:endParaRPr lang="en-US" dirty="0"/>
          </a:p>
        </p:txBody>
      </p:sp>
      <p:sp>
        <p:nvSpPr>
          <p:cNvPr id="3" name="Content Placeholder 12"/>
          <p:cNvSpPr>
            <a:spLocks noGrp="1"/>
          </p:cNvSpPr>
          <p:nvPr>
            <p:ph sz="quarter" idx="11"/>
          </p:nvPr>
        </p:nvSpPr>
        <p:spPr>
          <a:xfrm>
            <a:off x="252413" y="982952"/>
            <a:ext cx="3749962" cy="1452705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>
            <a:lvl1pPr marL="236538" indent="-236538"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  <a:lvl2pPr marL="457200" indent="-220663">
              <a:buClr>
                <a:schemeClr val="tx2"/>
              </a:buClr>
              <a:buFont typeface="Arial" panose="020B0604020202020204" pitchFamily="34" charset="0"/>
              <a:buChar char="•"/>
              <a:defRPr sz="1800">
                <a:solidFill>
                  <a:schemeClr val="accent1"/>
                </a:solidFill>
              </a:defRPr>
            </a:lvl2pPr>
            <a:lvl3pPr marL="630238" indent="-173038">
              <a:buClr>
                <a:schemeClr val="tx2"/>
              </a:buClr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</a:defRPr>
            </a:lvl3pPr>
            <a:lvl4pPr marL="803275" indent="-173038"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accent1"/>
                </a:solidFill>
              </a:defRPr>
            </a:lvl4pPr>
            <a:lvl5pPr marL="977900" indent="-174625" defTabSz="314325"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252413" y="348333"/>
            <a:ext cx="3749962" cy="36933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l">
              <a:defRPr sz="2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Section Title</a:t>
            </a:r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1854991" y="2385218"/>
            <a:ext cx="5143498" cy="37306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schneider_LIO_Life-Green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201" y="4509591"/>
            <a:ext cx="1922297" cy="530004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4240208" y="0"/>
            <a:ext cx="746127" cy="51435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1857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White/SE Lif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175153"/>
            <a:ext cx="8633531" cy="369332"/>
          </a:xfrm>
          <a:prstGeom prst="rect">
            <a:avLst/>
          </a:prstGeom>
        </p:spPr>
        <p:txBody>
          <a:bodyPr lIns="0" tIns="0" rIns="0" bIns="0" anchor="ctr" anchorCtr="0">
            <a:spAutoFit/>
          </a:bodyPr>
          <a:lstStyle>
            <a:lvl1pPr algn="l">
              <a:defRPr sz="2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Section Title</a:t>
            </a:r>
            <a:endParaRPr lang="en-US" dirty="0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58056" y="2634497"/>
            <a:ext cx="8633531" cy="215444"/>
          </a:xfrm>
          <a:prstGeom prst="rect">
            <a:avLst/>
          </a:prstGeom>
        </p:spPr>
        <p:txBody>
          <a:bodyPr lIns="0" tIns="0" rIns="0" bIns="0" anchor="ctr" anchorCtr="0">
            <a:sp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Optional Subtitle</a:t>
            </a:r>
            <a:endParaRPr lang="en-US" dirty="0"/>
          </a:p>
        </p:txBody>
      </p:sp>
      <p:pic>
        <p:nvPicPr>
          <p:cNvPr id="9" name="Picture 8" descr="schneider_LIO_Life-Green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201" y="4509591"/>
            <a:ext cx="1922297" cy="530004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54839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out w Image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8E8F93">
              <a:alpha val="20000"/>
            </a:srgbClr>
          </a:solidFill>
        </p:spPr>
        <p:txBody>
          <a:bodyPr/>
          <a:lstStyle>
            <a:lvl1pPr marL="0" indent="0">
              <a:buNone/>
              <a:defRPr sz="105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252413" y="1713559"/>
            <a:ext cx="8577821" cy="12311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Font typeface="Arial"/>
              <a:buNone/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QUOTE OR CALLOUT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414" y="2955454"/>
            <a:ext cx="8577820" cy="3077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Optional Subtitle</a:t>
            </a:r>
          </a:p>
        </p:txBody>
      </p:sp>
      <p:pic>
        <p:nvPicPr>
          <p:cNvPr id="9" name="Picture 8" descr="schneider_LIO_Life-Green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201" y="4509591"/>
            <a:ext cx="1922297" cy="530004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21642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out w Imag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8E8F93">
              <a:alpha val="20000"/>
            </a:srgbClr>
          </a:solidFill>
        </p:spPr>
        <p:txBody>
          <a:bodyPr/>
          <a:lstStyle>
            <a:lvl1pPr marL="0" indent="0">
              <a:buNone/>
              <a:defRPr sz="105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Drag Your Image Here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252413" y="1713559"/>
            <a:ext cx="8577821" cy="12311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Font typeface="Arial"/>
              <a:buNone/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QUOTE OR CALLOUT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414" y="2955454"/>
            <a:ext cx="8577820" cy="3077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Optional Subtitle</a:t>
            </a:r>
          </a:p>
        </p:txBody>
      </p:sp>
      <p:pic>
        <p:nvPicPr>
          <p:cNvPr id="9" name="Picture 8" descr="schneider_LIO_Life-Green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201" y="4509591"/>
            <a:ext cx="1922297" cy="530004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7468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154865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79" r:id="rId3"/>
    <p:sldLayoutId id="2147483687" r:id="rId4"/>
    <p:sldLayoutId id="2147483688" r:id="rId5"/>
    <p:sldLayoutId id="2147483689" r:id="rId6"/>
    <p:sldLayoutId id="2147483672" r:id="rId7"/>
    <p:sldLayoutId id="2147483670" r:id="rId8"/>
    <p:sldLayoutId id="2147483671" r:id="rId9"/>
    <p:sldLayoutId id="2147483686" r:id="rId10"/>
    <p:sldLayoutId id="2147483690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91" r:id="rId1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8056" y="230188"/>
            <a:ext cx="8633531" cy="3693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" name="Picture 9" descr="schneider_LIO_Life-Green_RGB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201" y="4509591"/>
            <a:ext cx="1922297" cy="530004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2413" y="1203326"/>
            <a:ext cx="8639175" cy="198515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9957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6" r:id="rId3"/>
    <p:sldLayoutId id="2147483653" r:id="rId4"/>
    <p:sldLayoutId id="2147483661" r:id="rId5"/>
    <p:sldLayoutId id="2147483677" r:id="rId6"/>
    <p:sldLayoutId id="2147483660" r:id="rId7"/>
    <p:sldLayoutId id="2147483662" r:id="rId8"/>
    <p:sldLayoutId id="2147483678" r:id="rId9"/>
    <p:sldLayoutId id="2147483658" r:id="rId10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rgbClr val="36C746"/>
          </a:solidFill>
          <a:latin typeface="Arial"/>
          <a:ea typeface="+mj-ea"/>
          <a:cs typeface="Arial"/>
        </a:defRPr>
      </a:lvl1pPr>
    </p:titleStyle>
    <p:bodyStyle>
      <a:lvl1pPr marL="173038" indent="-157163" algn="l" defTabSz="457200" rtl="0" eaLnBrk="1" latinLnBrk="0" hangingPunct="1">
        <a:spcBef>
          <a:spcPts val="500"/>
        </a:spcBef>
        <a:spcAft>
          <a:spcPts val="500"/>
        </a:spcAft>
        <a:buClr>
          <a:schemeClr val="bg2"/>
        </a:buClr>
        <a:buFont typeface="Arial" panose="020B0604020202020204" pitchFamily="34" charset="0"/>
        <a:buChar char="•"/>
        <a:defRPr sz="1400" kern="1200">
          <a:solidFill>
            <a:schemeClr val="accent1"/>
          </a:solidFill>
          <a:latin typeface="Arial"/>
          <a:ea typeface="+mn-ea"/>
          <a:cs typeface="Arial"/>
        </a:defRPr>
      </a:lvl1pPr>
      <a:lvl2pPr marL="361950" indent="-182563" algn="l" defTabSz="447675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/>
        <a:buChar char="•"/>
        <a:defRPr sz="1200" kern="1200">
          <a:solidFill>
            <a:schemeClr val="accent1"/>
          </a:solidFill>
          <a:latin typeface="Arial"/>
          <a:ea typeface="+mn-ea"/>
          <a:cs typeface="Arial"/>
        </a:defRPr>
      </a:lvl2pPr>
      <a:lvl3pPr marL="538163" indent="-179388" algn="l" defTabSz="457200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 panose="020B0604020202020204" pitchFamily="34" charset="0"/>
        <a:buChar char="–"/>
        <a:defRPr sz="1100" kern="1200">
          <a:solidFill>
            <a:schemeClr val="accent1"/>
          </a:solidFill>
          <a:latin typeface="Arial"/>
          <a:ea typeface="+mn-ea"/>
          <a:cs typeface="Arial"/>
        </a:defRPr>
      </a:lvl3pPr>
      <a:lvl4pPr marL="719138" indent="-179388" algn="l" defTabSz="457200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 panose="020B0604020202020204" pitchFamily="34" charset="0"/>
        <a:buChar char="–"/>
        <a:defRPr sz="1050" kern="1200">
          <a:solidFill>
            <a:schemeClr val="accent1"/>
          </a:solidFill>
          <a:latin typeface="Arial"/>
          <a:ea typeface="+mn-ea"/>
          <a:cs typeface="Arial"/>
        </a:defRPr>
      </a:lvl4pPr>
      <a:lvl5pPr marL="896938" indent="-185738" algn="l" defTabSz="457200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 panose="020B0604020202020204" pitchFamily="34" charset="0"/>
        <a:buChar char="–"/>
        <a:defRPr sz="1050" kern="1200">
          <a:solidFill>
            <a:schemeClr val="accent1"/>
          </a:solidFill>
          <a:latin typeface="Arial"/>
          <a:ea typeface="+mn-ea"/>
          <a:cs typeface="Arial"/>
        </a:defRPr>
      </a:lvl5pPr>
      <a:lvl6pPr marL="896112" indent="-182880" algn="l" defTabSz="457200" rtl="0" eaLnBrk="1" latinLnBrk="0" hangingPunct="1">
        <a:spcBef>
          <a:spcPts val="500"/>
        </a:spcBef>
        <a:spcAft>
          <a:spcPts val="500"/>
        </a:spcAft>
        <a:buClr>
          <a:schemeClr val="bg2"/>
        </a:buClr>
        <a:buFont typeface="Arial" panose="020B0604020202020204" pitchFamily="34" charset="0"/>
        <a:buChar char="–"/>
        <a:defRPr sz="1050" kern="1200" baseline="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6pPr>
      <a:lvl7pPr marL="896112" indent="-182880" algn="l" defTabSz="457200" rtl="0" eaLnBrk="1" latinLnBrk="0" hangingPunct="1">
        <a:spcBef>
          <a:spcPts val="500"/>
        </a:spcBef>
        <a:spcAft>
          <a:spcPts val="500"/>
        </a:spcAft>
        <a:buClr>
          <a:schemeClr val="bg2"/>
        </a:buClr>
        <a:buFont typeface="Arial" panose="020B0604020202020204" pitchFamily="34" charset="0"/>
        <a:buChar char="–"/>
        <a:defRPr sz="105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5.png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 flipH="1">
            <a:off x="-1" y="0"/>
            <a:ext cx="9144000" cy="4381500"/>
          </a:xfrm>
        </p:spPr>
      </p:pic>
      <p:sp>
        <p:nvSpPr>
          <p:cNvPr id="9" name="Rectangle 8"/>
          <p:cNvSpPr/>
          <p:nvPr/>
        </p:nvSpPr>
        <p:spPr>
          <a:xfrm>
            <a:off x="-1" y="1540387"/>
            <a:ext cx="9144001" cy="2171290"/>
          </a:xfrm>
          <a:prstGeom prst="rect">
            <a:avLst/>
          </a:prstGeom>
          <a:gradFill>
            <a:gsLst>
              <a:gs pos="0">
                <a:schemeClr val="tx1"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52413" y="2517070"/>
            <a:ext cx="6565637" cy="553998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BIOS Update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52414" y="3088019"/>
            <a:ext cx="4360862" cy="215444"/>
          </a:xfrm>
        </p:spPr>
        <p:txBody>
          <a:bodyPr/>
          <a:lstStyle/>
          <a:p>
            <a:r>
              <a:rPr lang="en-US" sz="1400" dirty="0" smtClean="0">
                <a:solidFill>
                  <a:srgbClr val="FFFFFF"/>
                </a:solidFill>
              </a:rPr>
              <a:t>HMIBMU and HMIBMP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0" y="3711677"/>
            <a:ext cx="9144000" cy="67531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Confidential Property of Schneider Electric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2966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8056" y="230188"/>
            <a:ext cx="8633531" cy="1138773"/>
          </a:xfrm>
        </p:spPr>
        <p:txBody>
          <a:bodyPr/>
          <a:lstStyle/>
          <a:p>
            <a:r>
              <a:rPr lang="en-US" dirty="0" smtClean="0"/>
              <a:t>Step 14: To </a:t>
            </a:r>
            <a:r>
              <a:rPr lang="en-US" dirty="0" smtClean="0"/>
              <a:t>check that everything is fine, </a:t>
            </a:r>
            <a:br>
              <a:rPr lang="en-US" dirty="0" smtClean="0"/>
            </a:br>
            <a:r>
              <a:rPr lang="en-US" sz="1800" dirty="0" smtClean="0"/>
              <a:t>- Restart the target</a:t>
            </a:r>
            <a:br>
              <a:rPr lang="en-US" sz="1800" dirty="0" smtClean="0"/>
            </a:br>
            <a:r>
              <a:rPr lang="en-US" sz="1800" dirty="0" smtClean="0"/>
              <a:t>- Click on F2 or DEL</a:t>
            </a:r>
            <a:br>
              <a:rPr lang="en-US" sz="1800" dirty="0" smtClean="0"/>
            </a:br>
            <a:r>
              <a:rPr lang="en-US" sz="1800" dirty="0" smtClean="0"/>
              <a:t>- Check the Project </a:t>
            </a:r>
            <a:r>
              <a:rPr lang="en-US" sz="1800" dirty="0" smtClean="0"/>
              <a:t>Version is well </a:t>
            </a:r>
            <a:r>
              <a:rPr lang="en-US" sz="1800" b="1" dirty="0" smtClean="0"/>
              <a:t>114</a:t>
            </a:r>
            <a:r>
              <a:rPr lang="en-US" sz="1800" dirty="0" smtClean="0"/>
              <a:t>: </a:t>
            </a:r>
            <a:r>
              <a:rPr lang="en-US" sz="1800" dirty="0" smtClean="0"/>
              <a:t>i.e. Schneider HMIBMP </a:t>
            </a:r>
            <a:r>
              <a:rPr lang="en-US" sz="1800" dirty="0" smtClean="0"/>
              <a:t>114 =&gt; it’s OK.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5A9C12DC-491F-9444-86A2-13AC5C62A2F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Confidential Property of Schneider Electric |</a:t>
            </a:r>
            <a:endParaRPr lang="en-US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" y="1461294"/>
            <a:ext cx="7377112" cy="328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7515225" y="3134350"/>
            <a:ext cx="619126" cy="284500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52246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5A9C12DC-491F-9444-86A2-13AC5C62A2F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Confidential Property of Schneider Electric |</a:t>
            </a:r>
            <a:endParaRPr lang="en-US" dirty="0"/>
          </a:p>
        </p:txBody>
      </p:sp>
      <p:sp>
        <p:nvSpPr>
          <p:cNvPr id="9" name="Rectangle 2"/>
          <p:cNvSpPr txBox="1">
            <a:spLocks noRot="1" noChangeArrowheads="1"/>
          </p:cNvSpPr>
          <p:nvPr/>
        </p:nvSpPr>
        <p:spPr>
          <a:xfrm>
            <a:off x="406400" y="856059"/>
            <a:ext cx="7613650" cy="338554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2000" dirty="0" err="1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Cfast</a:t>
            </a: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 for the following references will use now SATA3 technology: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sz="2000" dirty="0" smtClean="0">
              <a:solidFill>
                <a:srgbClr val="36C746"/>
              </a:solidFill>
              <a:latin typeface="Arial"/>
              <a:ea typeface="+mj-ea"/>
              <a:cs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 HMIBMU</a:t>
            </a:r>
            <a:endParaRPr lang="en-US" altLang="zh-TW" sz="2000" dirty="0" smtClean="0">
              <a:solidFill>
                <a:srgbClr val="0070C0"/>
              </a:solidFill>
              <a:latin typeface="Arial"/>
              <a:ea typeface="+mj-ea"/>
              <a:cs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 HMIBMP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sz="2000" dirty="0" smtClean="0">
              <a:solidFill>
                <a:srgbClr val="36C746"/>
              </a:solidFill>
              <a:latin typeface="Arial"/>
              <a:ea typeface="+mj-ea"/>
              <a:cs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OS</a:t>
            </a:r>
            <a:r>
              <a:rPr kumimoji="0" lang="en-US" altLang="zh-TW" sz="2000" b="0" i="0" u="none" strike="noStrike" kern="1200" cap="none" spc="0" normalizeH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Image will be updated </a:t>
            </a:r>
            <a:r>
              <a:rPr kumimoji="0" lang="en-US" altLang="zh-TW" sz="2000" b="0" i="0" u="none" strike="noStrike" kern="1200" cap="none" spc="0" normalizeH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in factory but </a:t>
            </a:r>
            <a:r>
              <a:rPr kumimoji="0" lang="en-US" altLang="zh-TW" sz="2000" b="0" i="0" u="none" strike="noStrike" kern="1200" cap="none" spc="0" normalizeH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for the existing products we need to perform manually the update of the BIOS in order to use the SATA3 </a:t>
            </a:r>
            <a:r>
              <a:rPr kumimoji="0" lang="en-US" altLang="zh-TW" sz="2000" b="0" i="0" u="none" strike="noStrike" kern="1200" cap="none" spc="0" normalizeH="0" noProof="0" dirty="0" err="1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Cfast</a:t>
            </a:r>
            <a:r>
              <a:rPr kumimoji="0" lang="en-US" altLang="zh-TW" sz="2000" b="0" i="0" u="none" strike="noStrike" kern="1200" cap="none" spc="0" normalizeH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cards.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2000" b="0" i="0" u="none" strike="noStrike" kern="1200" cap="none" spc="0" normalizeH="0" noProof="0" dirty="0" smtClean="0">
              <a:ln>
                <a:noFill/>
              </a:ln>
              <a:solidFill>
                <a:srgbClr val="36C746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2000" baseline="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This</a:t>
            </a: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 document describe the procedure on how to perform the bios update.</a:t>
            </a:r>
            <a:endParaRPr kumimoji="0" lang="en-US" altLang="zh-TW" sz="2000" b="0" i="0" u="none" strike="noStrike" kern="1200" cap="none" spc="0" normalizeH="0" baseline="0" noProof="0" dirty="0" smtClean="0">
              <a:ln>
                <a:noFill/>
              </a:ln>
              <a:solidFill>
                <a:srgbClr val="36C746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5A9C12DC-491F-9444-86A2-13AC5C62A2F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Confidential Property of Schneider Electric |</a:t>
            </a:r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/>
          <a:p>
            <a:r>
              <a:rPr lang="en-US" dirty="0" smtClean="0"/>
              <a:t>STEP 1: </a:t>
            </a:r>
            <a:r>
              <a:rPr lang="en-US" altLang="zh-TW" dirty="0" smtClean="0"/>
              <a:t>Use </a:t>
            </a:r>
            <a:r>
              <a:rPr lang="en-US" altLang="zh-TW" dirty="0" err="1" smtClean="0"/>
              <a:t>HPUSBDisk</a:t>
            </a:r>
            <a:r>
              <a:rPr lang="en-US" altLang="zh-TW" dirty="0" smtClean="0"/>
              <a:t> Utility to make USB boot disk</a:t>
            </a:r>
            <a:endParaRPr lang="en-US" dirty="0"/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6061" y="757938"/>
            <a:ext cx="2990619" cy="3925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物件 3"/>
          <p:cNvGraphicFramePr>
            <a:graphicFrameLocks noChangeAspect="1"/>
          </p:cNvGraphicFramePr>
          <p:nvPr/>
        </p:nvGraphicFramePr>
        <p:xfrm>
          <a:off x="4165600" y="1130300"/>
          <a:ext cx="1231900" cy="685800"/>
        </p:xfrm>
        <a:graphic>
          <a:graphicData uri="http://schemas.openxmlformats.org/presentationml/2006/ole">
            <p:oleObj spid="_x0000_s1026" name="Objet d’environnement du Gestionnaire de liaisons" showAsIcon="1" r:id="rId4" imgW="1232280" imgH="685800" progId="Package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23071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5A9C12DC-491F-9444-86A2-13AC5C62A2F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Confidential Property of Schneider Electric |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3" y="211724"/>
            <a:ext cx="33528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330700" y="266700"/>
            <a:ext cx="4527550" cy="3600986"/>
          </a:xfrm>
        </p:spPr>
        <p:txBody>
          <a:bodyPr/>
          <a:lstStyle/>
          <a:p>
            <a:r>
              <a:rPr lang="en-US" altLang="zh-TW" sz="1800" dirty="0" smtClean="0"/>
              <a:t>Step 2: Select USB device</a:t>
            </a:r>
            <a:br>
              <a:rPr lang="en-US" altLang="zh-TW" sz="1800" dirty="0" smtClean="0"/>
            </a:br>
            <a:r>
              <a:rPr lang="en-US" altLang="zh-TW" sz="1800" dirty="0" smtClean="0"/>
              <a:t/>
            </a:r>
            <a:br>
              <a:rPr lang="en-US" altLang="zh-TW" sz="1800" dirty="0" smtClean="0"/>
            </a:br>
            <a:r>
              <a:rPr lang="en-US" altLang="zh-TW" sz="1800" dirty="0" smtClean="0"/>
              <a:t>Step 3: Select FAT32 format</a:t>
            </a:r>
            <a:br>
              <a:rPr lang="en-US" altLang="zh-TW" sz="1800" dirty="0" smtClean="0"/>
            </a:br>
            <a:r>
              <a:rPr lang="en-US" altLang="zh-TW" sz="1800" dirty="0" smtClean="0"/>
              <a:t/>
            </a:r>
            <a:br>
              <a:rPr lang="en-US" altLang="zh-TW" sz="1800" dirty="0" smtClean="0"/>
            </a:br>
            <a:r>
              <a:rPr lang="en-US" altLang="zh-TW" sz="1800" dirty="0" smtClean="0"/>
              <a:t>Step 4: Select Quick Format </a:t>
            </a:r>
            <a:br>
              <a:rPr lang="en-US" altLang="zh-TW" sz="1800" dirty="0" smtClean="0"/>
            </a:br>
            <a:r>
              <a:rPr lang="en-US" altLang="zh-TW" sz="1800" dirty="0" smtClean="0"/>
              <a:t/>
            </a:r>
            <a:br>
              <a:rPr lang="en-US" altLang="zh-TW" sz="1800" dirty="0" smtClean="0"/>
            </a:br>
            <a:r>
              <a:rPr lang="en-US" altLang="zh-TW" sz="1800" dirty="0" smtClean="0"/>
              <a:t>Step 5: Select Create a DOS startup disk. </a:t>
            </a:r>
            <a:br>
              <a:rPr lang="en-US" altLang="zh-TW" sz="1800" dirty="0" smtClean="0"/>
            </a:br>
            <a:r>
              <a:rPr lang="en-US" altLang="zh-TW" sz="1800" dirty="0" smtClean="0"/>
              <a:t/>
            </a:r>
            <a:br>
              <a:rPr lang="en-US" altLang="zh-TW" sz="1800" dirty="0" smtClean="0"/>
            </a:br>
            <a:r>
              <a:rPr lang="en-US" altLang="zh-TW" sz="1800" dirty="0" smtClean="0"/>
              <a:t>Step 6: Extract win98boot.zip and select win98boot folder</a:t>
            </a:r>
            <a:br>
              <a:rPr lang="en-US" altLang="zh-TW" sz="1800" dirty="0" smtClean="0"/>
            </a:br>
            <a:r>
              <a:rPr lang="en-US" altLang="zh-TW" sz="1800" dirty="0" smtClean="0"/>
              <a:t/>
            </a:r>
            <a:br>
              <a:rPr lang="en-US" altLang="zh-TW" sz="1800" dirty="0" smtClean="0"/>
            </a:br>
            <a:r>
              <a:rPr lang="en-US" altLang="zh-TW" sz="1800" dirty="0" smtClean="0"/>
              <a:t>Step 7: </a:t>
            </a:r>
            <a:r>
              <a:rPr lang="en-US" altLang="zh-TW" sz="1800" dirty="0" smtClean="0"/>
              <a:t>Start</a:t>
            </a:r>
            <a:br>
              <a:rPr lang="en-US" altLang="zh-TW" sz="1800" dirty="0" smtClean="0"/>
            </a:br>
            <a:r>
              <a:rPr lang="en-US" altLang="zh-TW" sz="1800" dirty="0" smtClean="0"/>
              <a:t>=&gt; 3 files are copied to the USB stick</a:t>
            </a:r>
            <a:endParaRPr lang="en-US" altLang="zh-TW" sz="1800" dirty="0" smtClean="0"/>
          </a:p>
        </p:txBody>
      </p:sp>
      <p:graphicFrame>
        <p:nvGraphicFramePr>
          <p:cNvPr id="2050" name="物件 1"/>
          <p:cNvGraphicFramePr>
            <a:graphicFrameLocks noChangeAspect="1"/>
          </p:cNvGraphicFramePr>
          <p:nvPr/>
        </p:nvGraphicFramePr>
        <p:xfrm>
          <a:off x="7029512" y="2721034"/>
          <a:ext cx="1295400" cy="698500"/>
        </p:xfrm>
        <a:graphic>
          <a:graphicData uri="http://schemas.openxmlformats.org/presentationml/2006/ole">
            <p:oleObj spid="_x0000_s2050" name="封裝程式殼層物件" showAsIcon="1" r:id="rId4" imgW="1300766" imgH="695459" progId="Package">
              <p:embed/>
            </p:oleObj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4488" y="4040774"/>
            <a:ext cx="141922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5A9C12DC-491F-9444-86A2-13AC5C62A2F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Confidential Property of Schneider Electric |</a:t>
            </a:r>
            <a:endParaRPr lang="en-US" dirty="0"/>
          </a:p>
        </p:txBody>
      </p:sp>
      <p:sp>
        <p:nvSpPr>
          <p:cNvPr id="8" name="Rectangle 2"/>
          <p:cNvSpPr txBox="1">
            <a:spLocks noRot="1" noChangeArrowheads="1"/>
          </p:cNvSpPr>
          <p:nvPr/>
        </p:nvSpPr>
        <p:spPr>
          <a:xfrm>
            <a:off x="372862" y="266700"/>
            <a:ext cx="8485388" cy="21544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Step 8: Extract</a:t>
            </a:r>
            <a:r>
              <a:rPr kumimoji="0" lang="en-US" altLang="zh-TW" sz="2000" b="0" i="0" u="none" strike="noStrike" kern="1200" cap="none" spc="0" normalizeH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 the update 7zip file </a:t>
            </a:r>
            <a:r>
              <a:rPr kumimoji="0" lang="en-US" altLang="zh-TW" sz="2000" b="0" i="1" u="none" strike="noStrike" kern="1200" cap="none" spc="0" normalizeH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P114.7z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sz="2000" dirty="0" smtClean="0">
              <a:solidFill>
                <a:srgbClr val="36C746"/>
              </a:solidFill>
              <a:latin typeface="Arial"/>
              <a:ea typeface="+mj-ea"/>
              <a:cs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Step 9: </a:t>
            </a:r>
            <a:r>
              <a:rPr kumimoji="0" lang="en-US" altLang="zh-TW" sz="2000" b="0" i="0" u="none" strike="noStrike" kern="1200" cap="none" spc="0" normalizeH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Copy/Paste </a:t>
            </a:r>
            <a:r>
              <a:rPr kumimoji="0" lang="en-US" altLang="zh-TW" sz="2000" b="0" i="0" u="none" strike="noStrike" kern="1200" cap="none" spc="0" normalizeH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the content of the </a:t>
            </a:r>
            <a:r>
              <a:rPr kumimoji="0" lang="en-US" altLang="zh-TW" sz="2000" b="0" i="1" u="none" strike="noStrike" kern="1200" cap="none" spc="0" normalizeH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P114.7z</a:t>
            </a:r>
            <a:r>
              <a:rPr kumimoji="0" lang="en-US" altLang="zh-TW" sz="2000" b="0" i="0" u="none" strike="noStrike" kern="1200" cap="none" spc="0" normalizeH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en-US" altLang="zh-TW" sz="2000" b="0" i="0" u="none" strike="noStrike" kern="1200" cap="none" spc="0" normalizeH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to the </a:t>
            </a:r>
            <a:r>
              <a:rPr kumimoji="0" lang="en-US" altLang="zh-TW" sz="2000" b="0" i="0" u="none" strike="noStrike" kern="1200" cap="none" spc="0" normalizeH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USB key.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sz="2000" baseline="0" dirty="0" smtClean="0">
              <a:solidFill>
                <a:srgbClr val="36C746"/>
              </a:solidFill>
              <a:latin typeface="Arial"/>
              <a:ea typeface="+mj-ea"/>
              <a:cs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noProof="0" dirty="0" err="1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Yo</a:t>
            </a: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u must have </a:t>
            </a: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now the </a:t>
            </a: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following content </a:t>
            </a: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in </a:t>
            </a: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your USB key:</a:t>
            </a:r>
            <a: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/>
            </a:r>
            <a:b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/>
            </a:r>
            <a:b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endParaRPr kumimoji="0" lang="en-US" altLang="zh-TW" sz="2000" b="0" i="0" u="none" strike="noStrike" kern="1200" cap="none" spc="0" normalizeH="0" baseline="0" noProof="0" dirty="0" smtClean="0">
              <a:ln>
                <a:noFill/>
              </a:ln>
              <a:solidFill>
                <a:srgbClr val="36C746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graphicFrame>
        <p:nvGraphicFramePr>
          <p:cNvPr id="11" name="Objet 10"/>
          <p:cNvGraphicFramePr>
            <a:graphicFrameLocks noChangeAspect="1"/>
          </p:cNvGraphicFramePr>
          <p:nvPr/>
        </p:nvGraphicFramePr>
        <p:xfrm>
          <a:off x="5808092" y="266700"/>
          <a:ext cx="635000" cy="685800"/>
        </p:xfrm>
        <a:graphic>
          <a:graphicData uri="http://schemas.openxmlformats.org/presentationml/2006/ole">
            <p:oleObj spid="_x0000_s3074" name="Objet d’environnement du Gestionnaire de liaisons" showAsIcon="1" r:id="rId3" imgW="635040" imgH="685800" progId="Package">
              <p:embed/>
            </p:oleObj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6876" y="2187837"/>
            <a:ext cx="578167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5A9C12DC-491F-9444-86A2-13AC5C62A2F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Confidential Property of Schneider Electric |</a:t>
            </a:r>
            <a:endParaRPr lang="en-US" dirty="0"/>
          </a:p>
        </p:txBody>
      </p:sp>
      <p:sp>
        <p:nvSpPr>
          <p:cNvPr id="8" name="Rectangle 2"/>
          <p:cNvSpPr txBox="1">
            <a:spLocks noRot="1" noChangeArrowheads="1"/>
          </p:cNvSpPr>
          <p:nvPr/>
        </p:nvSpPr>
        <p:spPr>
          <a:xfrm>
            <a:off x="372862" y="266700"/>
            <a:ext cx="8485388" cy="153888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Step 10: Press “ F7 ” when boot up.</a:t>
            </a:r>
            <a:b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</a:b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/>
            </a:r>
            <a:b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</a:b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Step 11: Select </a:t>
            </a:r>
            <a:r>
              <a:rPr lang="en-US" altLang="zh-TW" sz="2000" i="1" dirty="0" err="1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USBest</a:t>
            </a:r>
            <a:r>
              <a:rPr lang="en-US" altLang="zh-TW" sz="2000" i="1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 USB2FlashStorage0.00</a:t>
            </a:r>
            <a: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/>
            </a:r>
            <a:b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/>
            </a:r>
            <a:b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endParaRPr kumimoji="0" lang="en-US" altLang="zh-TW" sz="2000" b="0" i="0" u="none" strike="noStrike" kern="1200" cap="none" spc="0" normalizeH="0" baseline="0" noProof="0" dirty="0" smtClean="0">
              <a:ln>
                <a:noFill/>
              </a:ln>
              <a:solidFill>
                <a:srgbClr val="36C746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1335" y="1477162"/>
            <a:ext cx="571500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5A9C12DC-491F-9444-86A2-13AC5C62A2F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Confidential Property of Schneider Electric |</a:t>
            </a:r>
            <a:endParaRPr lang="en-US" dirty="0"/>
          </a:p>
        </p:txBody>
      </p:sp>
      <p:sp>
        <p:nvSpPr>
          <p:cNvPr id="8" name="Rectangle 2"/>
          <p:cNvSpPr txBox="1">
            <a:spLocks noRot="1" noChangeArrowheads="1"/>
          </p:cNvSpPr>
          <p:nvPr/>
        </p:nvSpPr>
        <p:spPr>
          <a:xfrm>
            <a:off x="372862" y="266700"/>
            <a:ext cx="8485388" cy="123110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Step 12: </a:t>
            </a: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A screen with </a:t>
            </a: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windows </a:t>
            </a: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98 DOS </a:t>
            </a: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mode prompt, appears</a:t>
            </a: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/>
            </a:r>
            <a:b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</a:br>
            <a: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/>
            </a:r>
            <a:b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/>
            </a:r>
            <a:b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endParaRPr kumimoji="0" lang="en-US" altLang="zh-TW" sz="2000" b="0" i="0" u="none" strike="noStrike" kern="1200" cap="none" spc="0" normalizeH="0" baseline="0" noProof="0" dirty="0" smtClean="0">
              <a:ln>
                <a:noFill/>
              </a:ln>
              <a:solidFill>
                <a:srgbClr val="36C746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6850" y="842963"/>
            <a:ext cx="571500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5A9C12DC-491F-9444-86A2-13AC5C62A2F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Confidential Property of Schneider Electric |</a:t>
            </a:r>
            <a:endParaRPr lang="en-US" dirty="0"/>
          </a:p>
        </p:txBody>
      </p:sp>
      <p:sp>
        <p:nvSpPr>
          <p:cNvPr id="8" name="Rectangle 2"/>
          <p:cNvSpPr txBox="1">
            <a:spLocks noRot="1" noChangeArrowheads="1"/>
          </p:cNvSpPr>
          <p:nvPr/>
        </p:nvSpPr>
        <p:spPr>
          <a:xfrm>
            <a:off x="372862" y="266700"/>
            <a:ext cx="8485388" cy="153888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Step 13: To know the right name of the bin file, make a </a:t>
            </a:r>
            <a:r>
              <a:rPr lang="en-US" altLang="zh-TW" sz="2000" i="1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dir/w</a:t>
            </a:r>
          </a:p>
          <a:p>
            <a:pPr lvl="0">
              <a:spcBef>
                <a:spcPct val="0"/>
              </a:spcBef>
            </a:pP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Step 14: Then launch the procedure with: </a:t>
            </a:r>
            <a:r>
              <a:rPr lang="en-US" altLang="zh-TW" sz="2000" i="1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f </a:t>
            </a:r>
            <a:r>
              <a:rPr lang="en-US" altLang="zh-TW" sz="2000" i="1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333400~1.bin </a:t>
            </a: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/>
            </a:r>
            <a:b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</a:br>
            <a: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/>
            </a:r>
            <a:b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/>
            </a:r>
            <a:b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endParaRPr kumimoji="0" lang="en-US" altLang="zh-TW" sz="2000" b="0" i="0" u="none" strike="noStrike" kern="1200" cap="none" spc="0" normalizeH="0" baseline="0" noProof="0" dirty="0" smtClean="0">
              <a:ln>
                <a:noFill/>
              </a:ln>
              <a:solidFill>
                <a:srgbClr val="36C746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38915" name="Picture 3" descr="C:\Users\SESA17~1\AppData\Local\Temp\notesBAAA25\WP_20161014_0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4525" y="1225808"/>
            <a:ext cx="4964907" cy="372368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2124075" y="3238500"/>
            <a:ext cx="1466850" cy="284500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5A9C12DC-491F-9444-86A2-13AC5C62A2F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Confidential Property of Schneider Electric |</a:t>
            </a:r>
            <a:endParaRPr lang="en-US" dirty="0"/>
          </a:p>
        </p:txBody>
      </p:sp>
      <p:sp>
        <p:nvSpPr>
          <p:cNvPr id="8" name="Rectangle 2"/>
          <p:cNvSpPr txBox="1">
            <a:spLocks noRot="1" noChangeArrowheads="1"/>
          </p:cNvSpPr>
          <p:nvPr/>
        </p:nvSpPr>
        <p:spPr>
          <a:xfrm>
            <a:off x="372862" y="266700"/>
            <a:ext cx="8485388" cy="153888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When operation is done, you must read: </a:t>
            </a:r>
          </a:p>
          <a:p>
            <a:pPr lvl="0">
              <a:spcBef>
                <a:spcPct val="0"/>
              </a:spcBef>
            </a:pPr>
            <a:r>
              <a:rPr lang="en-US" altLang="zh-TW" sz="2000" i="1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>FPT Operation passed </a:t>
            </a:r>
            <a: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  <a:t/>
            </a:r>
            <a:br>
              <a:rPr lang="en-US" altLang="zh-TW" sz="2000" dirty="0" smtClean="0">
                <a:solidFill>
                  <a:srgbClr val="36C746"/>
                </a:solidFill>
                <a:latin typeface="Arial"/>
                <a:ea typeface="+mj-ea"/>
                <a:cs typeface="Arial"/>
              </a:rPr>
            </a:br>
            <a: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/>
            </a:r>
            <a:b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/>
            </a:r>
            <a:b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6C74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endParaRPr kumimoji="0" lang="en-US" altLang="zh-TW" sz="2000" b="0" i="0" u="none" strike="noStrike" kern="1200" cap="none" spc="0" normalizeH="0" baseline="0" noProof="0" dirty="0" smtClean="0">
              <a:ln>
                <a:noFill/>
              </a:ln>
              <a:solidFill>
                <a:srgbClr val="36C746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39938" name="Picture 2" descr="C:\Users\SESA17~1\AppData\Local\Temp\notesBAAA25\WP_20161014_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8391" y="959048"/>
            <a:ext cx="5172075" cy="3879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chneider Title Slides">
  <a:themeElements>
    <a:clrScheme name="SE Life Green MS Office">
      <a:dk1>
        <a:sysClr val="windowText" lastClr="000000"/>
      </a:dk1>
      <a:lt1>
        <a:sysClr val="window" lastClr="FFFFFF"/>
      </a:lt1>
      <a:dk2>
        <a:srgbClr val="3DCD58"/>
      </a:dk2>
      <a:lt2>
        <a:srgbClr val="3DCD58"/>
      </a:lt2>
      <a:accent1>
        <a:srgbClr val="626469"/>
      </a:accent1>
      <a:accent2>
        <a:srgbClr val="9FA0A4"/>
      </a:accent2>
      <a:accent3>
        <a:srgbClr val="FFD100"/>
      </a:accent3>
      <a:accent4>
        <a:srgbClr val="E47F00"/>
      </a:accent4>
      <a:accent5>
        <a:srgbClr val="B10043"/>
      </a:accent5>
      <a:accent6>
        <a:srgbClr val="42B4E6"/>
      </a:accent6>
      <a:hlink>
        <a:srgbClr val="B10043"/>
      </a:hlink>
      <a:folHlink>
        <a:srgbClr val="42B4E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chneider Text Slides">
  <a:themeElements>
    <a:clrScheme name="SE Life Green MS Office">
      <a:dk1>
        <a:sysClr val="windowText" lastClr="000000"/>
      </a:dk1>
      <a:lt1>
        <a:sysClr val="window" lastClr="FFFFFF"/>
      </a:lt1>
      <a:dk2>
        <a:srgbClr val="3DCD58"/>
      </a:dk2>
      <a:lt2>
        <a:srgbClr val="3DCD58"/>
      </a:lt2>
      <a:accent1>
        <a:srgbClr val="626469"/>
      </a:accent1>
      <a:accent2>
        <a:srgbClr val="9FA0A4"/>
      </a:accent2>
      <a:accent3>
        <a:srgbClr val="FFD100"/>
      </a:accent3>
      <a:accent4>
        <a:srgbClr val="E47F00"/>
      </a:accent4>
      <a:accent5>
        <a:srgbClr val="B10043"/>
      </a:accent5>
      <a:accent6>
        <a:srgbClr val="42B4E6"/>
      </a:accent6>
      <a:hlink>
        <a:srgbClr val="B10043"/>
      </a:hlink>
      <a:folHlink>
        <a:srgbClr val="42B4E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ap="rnd">
          <a:solidFill>
            <a:srgbClr val="4F5156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2888</TotalTime>
  <Words>268</Words>
  <Application>Microsoft Office PowerPoint</Application>
  <PresentationFormat>Affichage à l'écran (16:9)</PresentationFormat>
  <Paragraphs>45</Paragraphs>
  <Slides>11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3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Schneider Title Slides</vt:lpstr>
      <vt:lpstr>Schneider Text Slides</vt:lpstr>
      <vt:lpstr>Objet d’environnement du Gestionnaire de liaisons</vt:lpstr>
      <vt:lpstr>封裝程式殼層物件</vt:lpstr>
      <vt:lpstr>Package</vt:lpstr>
      <vt:lpstr>BIOS Update</vt:lpstr>
      <vt:lpstr>Purpose</vt:lpstr>
      <vt:lpstr>STEP 1: Use HPUSBDisk Utility to make USB boot disk</vt:lpstr>
      <vt:lpstr>Step 2: Select USB device  Step 3: Select FAT32 format  Step 4: Select Quick Format   Step 5: Select Create a DOS startup disk.   Step 6: Extract win98boot.zip and select win98boot folder  Step 7: Start =&gt; 3 files are copied to the USB stick</vt:lpstr>
      <vt:lpstr>Diapositive 5</vt:lpstr>
      <vt:lpstr>Diapositive 6</vt:lpstr>
      <vt:lpstr>Diapositive 7</vt:lpstr>
      <vt:lpstr>Diapositive 8</vt:lpstr>
      <vt:lpstr>Diapositive 9</vt:lpstr>
      <vt:lpstr>Step 14: To check that everything is fine,  - Restart the target - Click on F2 or DEL - Check the Project Version is well 114: i.e. Schneider HMIBMP 114 =&gt; it’s OK.</vt:lpstr>
      <vt:lpstr>Diapositive 11</vt:lpstr>
    </vt:vector>
  </TitlesOfParts>
  <Company>McMillan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Andree Fournier</dc:creator>
  <cp:lastModifiedBy>Windows User</cp:lastModifiedBy>
  <cp:revision>224</cp:revision>
  <dcterms:created xsi:type="dcterms:W3CDTF">2015-05-04T14:04:27Z</dcterms:created>
  <dcterms:modified xsi:type="dcterms:W3CDTF">2016-10-17T12:35:35Z</dcterms:modified>
</cp:coreProperties>
</file>