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1D56C-DC01-41B6-83A4-FA3E3A3B99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6F36CB-76D4-4774-8017-756BC698D9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3BB7C2-2326-457D-B92C-6D8B64B69538}"/>
              </a:ext>
            </a:extLst>
          </p:cNvPr>
          <p:cNvSpPr>
            <a:spLocks noGrp="1"/>
          </p:cNvSpPr>
          <p:nvPr>
            <p:ph type="dt" sz="half" idx="10"/>
          </p:nvPr>
        </p:nvSpPr>
        <p:spPr/>
        <p:txBody>
          <a:bodyPr/>
          <a:lstStyle/>
          <a:p>
            <a:fld id="{0E27D815-13B1-431C-B929-8DC9085528EC}" type="datetimeFigureOut">
              <a:rPr lang="en-US" smtClean="0"/>
              <a:t>10/2/2019</a:t>
            </a:fld>
            <a:endParaRPr lang="en-US"/>
          </a:p>
        </p:txBody>
      </p:sp>
      <p:sp>
        <p:nvSpPr>
          <p:cNvPr id="5" name="Footer Placeholder 4">
            <a:extLst>
              <a:ext uri="{FF2B5EF4-FFF2-40B4-BE49-F238E27FC236}">
                <a16:creationId xmlns:a16="http://schemas.microsoft.com/office/drawing/2014/main" id="{18600652-D465-4647-8C5E-E4F9E61FF3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5F6CB1-AF2E-4592-83D4-C3036E02EADF}"/>
              </a:ext>
            </a:extLst>
          </p:cNvPr>
          <p:cNvSpPr>
            <a:spLocks noGrp="1"/>
          </p:cNvSpPr>
          <p:nvPr>
            <p:ph type="sldNum" sz="quarter" idx="12"/>
          </p:nvPr>
        </p:nvSpPr>
        <p:spPr/>
        <p:txBody>
          <a:bodyPr/>
          <a:lstStyle/>
          <a:p>
            <a:fld id="{6D9772B4-1EDB-4479-BCD2-80B284A10D65}" type="slidenum">
              <a:rPr lang="en-US" smtClean="0"/>
              <a:t>‹#›</a:t>
            </a:fld>
            <a:endParaRPr lang="en-US"/>
          </a:p>
        </p:txBody>
      </p:sp>
    </p:spTree>
    <p:extLst>
      <p:ext uri="{BB962C8B-B14F-4D97-AF65-F5344CB8AC3E}">
        <p14:creationId xmlns:p14="http://schemas.microsoft.com/office/powerpoint/2010/main" val="456751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0857D-F346-410D-B288-AC92ED6031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ECA16B-30A3-4489-A6A6-D3297EBF678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EDA751-C08E-4A48-9A82-BF3D422D74C1}"/>
              </a:ext>
            </a:extLst>
          </p:cNvPr>
          <p:cNvSpPr>
            <a:spLocks noGrp="1"/>
          </p:cNvSpPr>
          <p:nvPr>
            <p:ph type="dt" sz="half" idx="10"/>
          </p:nvPr>
        </p:nvSpPr>
        <p:spPr/>
        <p:txBody>
          <a:bodyPr/>
          <a:lstStyle/>
          <a:p>
            <a:fld id="{0E27D815-13B1-431C-B929-8DC9085528EC}" type="datetimeFigureOut">
              <a:rPr lang="en-US" smtClean="0"/>
              <a:t>10/2/2019</a:t>
            </a:fld>
            <a:endParaRPr lang="en-US"/>
          </a:p>
        </p:txBody>
      </p:sp>
      <p:sp>
        <p:nvSpPr>
          <p:cNvPr id="5" name="Footer Placeholder 4">
            <a:extLst>
              <a:ext uri="{FF2B5EF4-FFF2-40B4-BE49-F238E27FC236}">
                <a16:creationId xmlns:a16="http://schemas.microsoft.com/office/drawing/2014/main" id="{59791630-5061-49C2-B202-7B33211787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193A4E-9224-4114-B403-40CE6277EF01}"/>
              </a:ext>
            </a:extLst>
          </p:cNvPr>
          <p:cNvSpPr>
            <a:spLocks noGrp="1"/>
          </p:cNvSpPr>
          <p:nvPr>
            <p:ph type="sldNum" sz="quarter" idx="12"/>
          </p:nvPr>
        </p:nvSpPr>
        <p:spPr/>
        <p:txBody>
          <a:bodyPr/>
          <a:lstStyle/>
          <a:p>
            <a:fld id="{6D9772B4-1EDB-4479-BCD2-80B284A10D65}" type="slidenum">
              <a:rPr lang="en-US" smtClean="0"/>
              <a:t>‹#›</a:t>
            </a:fld>
            <a:endParaRPr lang="en-US"/>
          </a:p>
        </p:txBody>
      </p:sp>
    </p:spTree>
    <p:extLst>
      <p:ext uri="{BB962C8B-B14F-4D97-AF65-F5344CB8AC3E}">
        <p14:creationId xmlns:p14="http://schemas.microsoft.com/office/powerpoint/2010/main" val="1314852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4844D-0D01-486E-AEE5-2569469584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D2DB1A-FD40-42A3-8DDB-A77080D4CB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0C0CDA9-40A1-4788-AF1E-77ED7FEC52C2}"/>
              </a:ext>
            </a:extLst>
          </p:cNvPr>
          <p:cNvSpPr>
            <a:spLocks noGrp="1"/>
          </p:cNvSpPr>
          <p:nvPr>
            <p:ph type="dt" sz="half" idx="10"/>
          </p:nvPr>
        </p:nvSpPr>
        <p:spPr/>
        <p:txBody>
          <a:bodyPr/>
          <a:lstStyle/>
          <a:p>
            <a:fld id="{0E27D815-13B1-431C-B929-8DC9085528EC}" type="datetimeFigureOut">
              <a:rPr lang="en-US" smtClean="0"/>
              <a:t>10/2/2019</a:t>
            </a:fld>
            <a:endParaRPr lang="en-US"/>
          </a:p>
        </p:txBody>
      </p:sp>
      <p:sp>
        <p:nvSpPr>
          <p:cNvPr id="5" name="Footer Placeholder 4">
            <a:extLst>
              <a:ext uri="{FF2B5EF4-FFF2-40B4-BE49-F238E27FC236}">
                <a16:creationId xmlns:a16="http://schemas.microsoft.com/office/drawing/2014/main" id="{1F274B69-15D1-4995-AC0C-B26239CD95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43291E-AC64-487B-A986-53542187CC1D}"/>
              </a:ext>
            </a:extLst>
          </p:cNvPr>
          <p:cNvSpPr>
            <a:spLocks noGrp="1"/>
          </p:cNvSpPr>
          <p:nvPr>
            <p:ph type="sldNum" sz="quarter" idx="12"/>
          </p:nvPr>
        </p:nvSpPr>
        <p:spPr/>
        <p:txBody>
          <a:bodyPr/>
          <a:lstStyle/>
          <a:p>
            <a:fld id="{6D9772B4-1EDB-4479-BCD2-80B284A10D65}" type="slidenum">
              <a:rPr lang="en-US" smtClean="0"/>
              <a:t>‹#›</a:t>
            </a:fld>
            <a:endParaRPr lang="en-US"/>
          </a:p>
        </p:txBody>
      </p:sp>
    </p:spTree>
    <p:extLst>
      <p:ext uri="{BB962C8B-B14F-4D97-AF65-F5344CB8AC3E}">
        <p14:creationId xmlns:p14="http://schemas.microsoft.com/office/powerpoint/2010/main" val="1743469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B879-AC50-467B-B355-90FDD634B6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68EEA9-4710-42A5-868F-E215D44AADE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E997CD-D5E8-4BC2-A3FA-AA8D26D0411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F95ACE-B1C2-49F3-A941-82B97DF34CA0}"/>
              </a:ext>
            </a:extLst>
          </p:cNvPr>
          <p:cNvSpPr>
            <a:spLocks noGrp="1"/>
          </p:cNvSpPr>
          <p:nvPr>
            <p:ph type="dt" sz="half" idx="10"/>
          </p:nvPr>
        </p:nvSpPr>
        <p:spPr/>
        <p:txBody>
          <a:bodyPr/>
          <a:lstStyle/>
          <a:p>
            <a:fld id="{0E27D815-13B1-431C-B929-8DC9085528EC}" type="datetimeFigureOut">
              <a:rPr lang="en-US" smtClean="0"/>
              <a:t>10/2/2019</a:t>
            </a:fld>
            <a:endParaRPr lang="en-US"/>
          </a:p>
        </p:txBody>
      </p:sp>
      <p:sp>
        <p:nvSpPr>
          <p:cNvPr id="6" name="Footer Placeholder 5">
            <a:extLst>
              <a:ext uri="{FF2B5EF4-FFF2-40B4-BE49-F238E27FC236}">
                <a16:creationId xmlns:a16="http://schemas.microsoft.com/office/drawing/2014/main" id="{E2FE306C-3564-42A3-A612-F6D2996212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C9E7F5-EAE8-481F-B186-EB7E83FC37CA}"/>
              </a:ext>
            </a:extLst>
          </p:cNvPr>
          <p:cNvSpPr>
            <a:spLocks noGrp="1"/>
          </p:cNvSpPr>
          <p:nvPr>
            <p:ph type="sldNum" sz="quarter" idx="12"/>
          </p:nvPr>
        </p:nvSpPr>
        <p:spPr/>
        <p:txBody>
          <a:bodyPr/>
          <a:lstStyle/>
          <a:p>
            <a:fld id="{6D9772B4-1EDB-4479-BCD2-80B284A10D65}" type="slidenum">
              <a:rPr lang="en-US" smtClean="0"/>
              <a:t>‹#›</a:t>
            </a:fld>
            <a:endParaRPr lang="en-US"/>
          </a:p>
        </p:txBody>
      </p:sp>
    </p:spTree>
    <p:extLst>
      <p:ext uri="{BB962C8B-B14F-4D97-AF65-F5344CB8AC3E}">
        <p14:creationId xmlns:p14="http://schemas.microsoft.com/office/powerpoint/2010/main" val="1919977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7BF0E-3F92-4F34-9A94-F590B36640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92E8904-67C6-40A8-AD36-7A35AA4F9F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A057202-02CD-4443-8CF3-6AFC3AA6533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6827BB-FEA6-4371-B558-2CF9831C8B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3CEDAA5-121C-4409-ACAA-E781932F956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069002B-BE93-4E73-A4C8-D438595EFB7F}"/>
              </a:ext>
            </a:extLst>
          </p:cNvPr>
          <p:cNvSpPr>
            <a:spLocks noGrp="1"/>
          </p:cNvSpPr>
          <p:nvPr>
            <p:ph type="dt" sz="half" idx="10"/>
          </p:nvPr>
        </p:nvSpPr>
        <p:spPr/>
        <p:txBody>
          <a:bodyPr/>
          <a:lstStyle/>
          <a:p>
            <a:fld id="{0E27D815-13B1-431C-B929-8DC9085528EC}" type="datetimeFigureOut">
              <a:rPr lang="en-US" smtClean="0"/>
              <a:t>10/2/2019</a:t>
            </a:fld>
            <a:endParaRPr lang="en-US"/>
          </a:p>
        </p:txBody>
      </p:sp>
      <p:sp>
        <p:nvSpPr>
          <p:cNvPr id="8" name="Footer Placeholder 7">
            <a:extLst>
              <a:ext uri="{FF2B5EF4-FFF2-40B4-BE49-F238E27FC236}">
                <a16:creationId xmlns:a16="http://schemas.microsoft.com/office/drawing/2014/main" id="{342096B0-948F-471B-AF8B-C3C6713694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6731DE-8BAF-43C7-B73E-296E0CB3F582}"/>
              </a:ext>
            </a:extLst>
          </p:cNvPr>
          <p:cNvSpPr>
            <a:spLocks noGrp="1"/>
          </p:cNvSpPr>
          <p:nvPr>
            <p:ph type="sldNum" sz="quarter" idx="12"/>
          </p:nvPr>
        </p:nvSpPr>
        <p:spPr/>
        <p:txBody>
          <a:bodyPr/>
          <a:lstStyle/>
          <a:p>
            <a:fld id="{6D9772B4-1EDB-4479-BCD2-80B284A10D65}" type="slidenum">
              <a:rPr lang="en-US" smtClean="0"/>
              <a:t>‹#›</a:t>
            </a:fld>
            <a:endParaRPr lang="en-US"/>
          </a:p>
        </p:txBody>
      </p:sp>
    </p:spTree>
    <p:extLst>
      <p:ext uri="{BB962C8B-B14F-4D97-AF65-F5344CB8AC3E}">
        <p14:creationId xmlns:p14="http://schemas.microsoft.com/office/powerpoint/2010/main" val="2973074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61C74-F681-4879-893D-101E1CBCEA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E4B4B7-7CC0-4198-9467-38F6F6F9CAFB}"/>
              </a:ext>
            </a:extLst>
          </p:cNvPr>
          <p:cNvSpPr>
            <a:spLocks noGrp="1"/>
          </p:cNvSpPr>
          <p:nvPr>
            <p:ph type="dt" sz="half" idx="10"/>
          </p:nvPr>
        </p:nvSpPr>
        <p:spPr/>
        <p:txBody>
          <a:bodyPr/>
          <a:lstStyle/>
          <a:p>
            <a:fld id="{0E27D815-13B1-431C-B929-8DC9085528EC}" type="datetimeFigureOut">
              <a:rPr lang="en-US" smtClean="0"/>
              <a:t>10/2/2019</a:t>
            </a:fld>
            <a:endParaRPr lang="en-US"/>
          </a:p>
        </p:txBody>
      </p:sp>
      <p:sp>
        <p:nvSpPr>
          <p:cNvPr id="4" name="Footer Placeholder 3">
            <a:extLst>
              <a:ext uri="{FF2B5EF4-FFF2-40B4-BE49-F238E27FC236}">
                <a16:creationId xmlns:a16="http://schemas.microsoft.com/office/drawing/2014/main" id="{B69BB81E-AF76-4351-891D-9DD57EC12C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614A9A-69EA-402D-890B-F196E19B4D41}"/>
              </a:ext>
            </a:extLst>
          </p:cNvPr>
          <p:cNvSpPr>
            <a:spLocks noGrp="1"/>
          </p:cNvSpPr>
          <p:nvPr>
            <p:ph type="sldNum" sz="quarter" idx="12"/>
          </p:nvPr>
        </p:nvSpPr>
        <p:spPr/>
        <p:txBody>
          <a:bodyPr/>
          <a:lstStyle/>
          <a:p>
            <a:fld id="{6D9772B4-1EDB-4479-BCD2-80B284A10D65}" type="slidenum">
              <a:rPr lang="en-US" smtClean="0"/>
              <a:t>‹#›</a:t>
            </a:fld>
            <a:endParaRPr lang="en-US"/>
          </a:p>
        </p:txBody>
      </p:sp>
    </p:spTree>
    <p:extLst>
      <p:ext uri="{BB962C8B-B14F-4D97-AF65-F5344CB8AC3E}">
        <p14:creationId xmlns:p14="http://schemas.microsoft.com/office/powerpoint/2010/main" val="2433612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DB6F19-B121-41E8-9346-AF2B3381BA06}"/>
              </a:ext>
            </a:extLst>
          </p:cNvPr>
          <p:cNvSpPr>
            <a:spLocks noGrp="1"/>
          </p:cNvSpPr>
          <p:nvPr>
            <p:ph type="dt" sz="half" idx="10"/>
          </p:nvPr>
        </p:nvSpPr>
        <p:spPr/>
        <p:txBody>
          <a:bodyPr/>
          <a:lstStyle/>
          <a:p>
            <a:fld id="{0E27D815-13B1-431C-B929-8DC9085528EC}" type="datetimeFigureOut">
              <a:rPr lang="en-US" smtClean="0"/>
              <a:t>10/2/2019</a:t>
            </a:fld>
            <a:endParaRPr lang="en-US"/>
          </a:p>
        </p:txBody>
      </p:sp>
      <p:sp>
        <p:nvSpPr>
          <p:cNvPr id="3" name="Footer Placeholder 2">
            <a:extLst>
              <a:ext uri="{FF2B5EF4-FFF2-40B4-BE49-F238E27FC236}">
                <a16:creationId xmlns:a16="http://schemas.microsoft.com/office/drawing/2014/main" id="{8B1E9C80-86D2-4356-A600-44AE8A5E1D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0AEE11-9384-4065-B981-2A89B9A98101}"/>
              </a:ext>
            </a:extLst>
          </p:cNvPr>
          <p:cNvSpPr>
            <a:spLocks noGrp="1"/>
          </p:cNvSpPr>
          <p:nvPr>
            <p:ph type="sldNum" sz="quarter" idx="12"/>
          </p:nvPr>
        </p:nvSpPr>
        <p:spPr/>
        <p:txBody>
          <a:bodyPr/>
          <a:lstStyle/>
          <a:p>
            <a:fld id="{6D9772B4-1EDB-4479-BCD2-80B284A10D65}" type="slidenum">
              <a:rPr lang="en-US" smtClean="0"/>
              <a:t>‹#›</a:t>
            </a:fld>
            <a:endParaRPr lang="en-US"/>
          </a:p>
        </p:txBody>
      </p:sp>
    </p:spTree>
    <p:extLst>
      <p:ext uri="{BB962C8B-B14F-4D97-AF65-F5344CB8AC3E}">
        <p14:creationId xmlns:p14="http://schemas.microsoft.com/office/powerpoint/2010/main" val="1573516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A9560-C501-4DD2-BDFC-0CD8FD600E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8F623C-9F59-4E54-ABF9-A9D9DFEF38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DB9840-2966-4E0F-8C45-CA95E47BFF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579FB69-F1A8-43DD-B0FA-57E032D02043}"/>
              </a:ext>
            </a:extLst>
          </p:cNvPr>
          <p:cNvSpPr>
            <a:spLocks noGrp="1"/>
          </p:cNvSpPr>
          <p:nvPr>
            <p:ph type="dt" sz="half" idx="10"/>
          </p:nvPr>
        </p:nvSpPr>
        <p:spPr/>
        <p:txBody>
          <a:bodyPr/>
          <a:lstStyle/>
          <a:p>
            <a:fld id="{0E27D815-13B1-431C-B929-8DC9085528EC}" type="datetimeFigureOut">
              <a:rPr lang="en-US" smtClean="0"/>
              <a:t>10/2/2019</a:t>
            </a:fld>
            <a:endParaRPr lang="en-US"/>
          </a:p>
        </p:txBody>
      </p:sp>
      <p:sp>
        <p:nvSpPr>
          <p:cNvPr id="6" name="Footer Placeholder 5">
            <a:extLst>
              <a:ext uri="{FF2B5EF4-FFF2-40B4-BE49-F238E27FC236}">
                <a16:creationId xmlns:a16="http://schemas.microsoft.com/office/drawing/2014/main" id="{C63BB03F-1BDB-4CA9-9E88-0B58B65041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4BE27C-A915-4E20-9A24-7DAC34FDF1E8}"/>
              </a:ext>
            </a:extLst>
          </p:cNvPr>
          <p:cNvSpPr>
            <a:spLocks noGrp="1"/>
          </p:cNvSpPr>
          <p:nvPr>
            <p:ph type="sldNum" sz="quarter" idx="12"/>
          </p:nvPr>
        </p:nvSpPr>
        <p:spPr/>
        <p:txBody>
          <a:bodyPr/>
          <a:lstStyle/>
          <a:p>
            <a:fld id="{6D9772B4-1EDB-4479-BCD2-80B284A10D65}" type="slidenum">
              <a:rPr lang="en-US" smtClean="0"/>
              <a:t>‹#›</a:t>
            </a:fld>
            <a:endParaRPr lang="en-US"/>
          </a:p>
        </p:txBody>
      </p:sp>
    </p:spTree>
    <p:extLst>
      <p:ext uri="{BB962C8B-B14F-4D97-AF65-F5344CB8AC3E}">
        <p14:creationId xmlns:p14="http://schemas.microsoft.com/office/powerpoint/2010/main" val="510527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FC5C3-F1C5-4DCC-8B5F-4B20F7293F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B4E1D3-E1A5-47DC-B55D-FDAEE1314F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887B80-5C49-47BE-BE00-960A937BE0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3413330-7AFF-40C2-ABEA-E92E1FE70082}"/>
              </a:ext>
            </a:extLst>
          </p:cNvPr>
          <p:cNvSpPr>
            <a:spLocks noGrp="1"/>
          </p:cNvSpPr>
          <p:nvPr>
            <p:ph type="dt" sz="half" idx="10"/>
          </p:nvPr>
        </p:nvSpPr>
        <p:spPr/>
        <p:txBody>
          <a:bodyPr/>
          <a:lstStyle/>
          <a:p>
            <a:fld id="{0E27D815-13B1-431C-B929-8DC9085528EC}" type="datetimeFigureOut">
              <a:rPr lang="en-US" smtClean="0"/>
              <a:t>10/2/2019</a:t>
            </a:fld>
            <a:endParaRPr lang="en-US"/>
          </a:p>
        </p:txBody>
      </p:sp>
      <p:sp>
        <p:nvSpPr>
          <p:cNvPr id="6" name="Footer Placeholder 5">
            <a:extLst>
              <a:ext uri="{FF2B5EF4-FFF2-40B4-BE49-F238E27FC236}">
                <a16:creationId xmlns:a16="http://schemas.microsoft.com/office/drawing/2014/main" id="{A9B18F0D-7DA1-4255-96C8-1B3C34A399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85A544-E021-4BDC-892E-D984272A3586}"/>
              </a:ext>
            </a:extLst>
          </p:cNvPr>
          <p:cNvSpPr>
            <a:spLocks noGrp="1"/>
          </p:cNvSpPr>
          <p:nvPr>
            <p:ph type="sldNum" sz="quarter" idx="12"/>
          </p:nvPr>
        </p:nvSpPr>
        <p:spPr/>
        <p:txBody>
          <a:bodyPr/>
          <a:lstStyle/>
          <a:p>
            <a:fld id="{6D9772B4-1EDB-4479-BCD2-80B284A10D65}" type="slidenum">
              <a:rPr lang="en-US" smtClean="0"/>
              <a:t>‹#›</a:t>
            </a:fld>
            <a:endParaRPr lang="en-US"/>
          </a:p>
        </p:txBody>
      </p:sp>
    </p:spTree>
    <p:extLst>
      <p:ext uri="{BB962C8B-B14F-4D97-AF65-F5344CB8AC3E}">
        <p14:creationId xmlns:p14="http://schemas.microsoft.com/office/powerpoint/2010/main" val="4146069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BE440-ADA7-4181-AE34-050F63BAF2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9C9BED-3DAD-4311-B03E-6C4FD44188A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06AF62-9D1D-48E8-9BAB-A687324BB698}"/>
              </a:ext>
            </a:extLst>
          </p:cNvPr>
          <p:cNvSpPr>
            <a:spLocks noGrp="1"/>
          </p:cNvSpPr>
          <p:nvPr>
            <p:ph type="dt" sz="half" idx="10"/>
          </p:nvPr>
        </p:nvSpPr>
        <p:spPr/>
        <p:txBody>
          <a:bodyPr/>
          <a:lstStyle/>
          <a:p>
            <a:fld id="{0E27D815-13B1-431C-B929-8DC9085528EC}" type="datetimeFigureOut">
              <a:rPr lang="en-US" smtClean="0"/>
              <a:t>10/2/2019</a:t>
            </a:fld>
            <a:endParaRPr lang="en-US"/>
          </a:p>
        </p:txBody>
      </p:sp>
      <p:sp>
        <p:nvSpPr>
          <p:cNvPr id="5" name="Footer Placeholder 4">
            <a:extLst>
              <a:ext uri="{FF2B5EF4-FFF2-40B4-BE49-F238E27FC236}">
                <a16:creationId xmlns:a16="http://schemas.microsoft.com/office/drawing/2014/main" id="{F5E24E53-E707-41D8-920F-EAAF58E56C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FB7B2B-CD3D-4742-B6F0-2474BB62AA9C}"/>
              </a:ext>
            </a:extLst>
          </p:cNvPr>
          <p:cNvSpPr>
            <a:spLocks noGrp="1"/>
          </p:cNvSpPr>
          <p:nvPr>
            <p:ph type="sldNum" sz="quarter" idx="12"/>
          </p:nvPr>
        </p:nvSpPr>
        <p:spPr/>
        <p:txBody>
          <a:bodyPr/>
          <a:lstStyle/>
          <a:p>
            <a:fld id="{6D9772B4-1EDB-4479-BCD2-80B284A10D65}" type="slidenum">
              <a:rPr lang="en-US" smtClean="0"/>
              <a:t>‹#›</a:t>
            </a:fld>
            <a:endParaRPr lang="en-US"/>
          </a:p>
        </p:txBody>
      </p:sp>
    </p:spTree>
    <p:extLst>
      <p:ext uri="{BB962C8B-B14F-4D97-AF65-F5344CB8AC3E}">
        <p14:creationId xmlns:p14="http://schemas.microsoft.com/office/powerpoint/2010/main" val="3599773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FD1783-99EB-420F-A8F7-9DBCE71FDB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F062AA-E561-4430-AA1E-ADD0398CB3B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7AADC2-EEC4-41AA-8E45-6A24B783FA07}"/>
              </a:ext>
            </a:extLst>
          </p:cNvPr>
          <p:cNvSpPr>
            <a:spLocks noGrp="1"/>
          </p:cNvSpPr>
          <p:nvPr>
            <p:ph type="dt" sz="half" idx="10"/>
          </p:nvPr>
        </p:nvSpPr>
        <p:spPr/>
        <p:txBody>
          <a:bodyPr/>
          <a:lstStyle/>
          <a:p>
            <a:fld id="{0E27D815-13B1-431C-B929-8DC9085528EC}" type="datetimeFigureOut">
              <a:rPr lang="en-US" smtClean="0"/>
              <a:t>10/2/2019</a:t>
            </a:fld>
            <a:endParaRPr lang="en-US"/>
          </a:p>
        </p:txBody>
      </p:sp>
      <p:sp>
        <p:nvSpPr>
          <p:cNvPr id="5" name="Footer Placeholder 4">
            <a:extLst>
              <a:ext uri="{FF2B5EF4-FFF2-40B4-BE49-F238E27FC236}">
                <a16:creationId xmlns:a16="http://schemas.microsoft.com/office/drawing/2014/main" id="{41DBAF77-AAB2-4FB5-8707-A9E494100B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366C35-2EB8-4F57-90F1-83AFC15224C4}"/>
              </a:ext>
            </a:extLst>
          </p:cNvPr>
          <p:cNvSpPr>
            <a:spLocks noGrp="1"/>
          </p:cNvSpPr>
          <p:nvPr>
            <p:ph type="sldNum" sz="quarter" idx="12"/>
          </p:nvPr>
        </p:nvSpPr>
        <p:spPr/>
        <p:txBody>
          <a:bodyPr/>
          <a:lstStyle/>
          <a:p>
            <a:fld id="{6D9772B4-1EDB-4479-BCD2-80B284A10D65}" type="slidenum">
              <a:rPr lang="en-US" smtClean="0"/>
              <a:t>‹#›</a:t>
            </a:fld>
            <a:endParaRPr lang="en-US"/>
          </a:p>
        </p:txBody>
      </p:sp>
    </p:spTree>
    <p:extLst>
      <p:ext uri="{BB962C8B-B14F-4D97-AF65-F5344CB8AC3E}">
        <p14:creationId xmlns:p14="http://schemas.microsoft.com/office/powerpoint/2010/main" val="3765047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792CE1-E35B-4965-835E-332739E68D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9D84F0-4370-4E45-B51E-AB706B8658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181915-A8D5-41AD-8025-51A71A01BA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27D815-13B1-431C-B929-8DC9085528EC}" type="datetimeFigureOut">
              <a:rPr lang="en-US" smtClean="0"/>
              <a:t>10/2/2019</a:t>
            </a:fld>
            <a:endParaRPr lang="en-US"/>
          </a:p>
        </p:txBody>
      </p:sp>
      <p:sp>
        <p:nvSpPr>
          <p:cNvPr id="5" name="Footer Placeholder 4">
            <a:extLst>
              <a:ext uri="{FF2B5EF4-FFF2-40B4-BE49-F238E27FC236}">
                <a16:creationId xmlns:a16="http://schemas.microsoft.com/office/drawing/2014/main" id="{4BEC651A-12BA-4ED3-8B19-7A8C34D167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941B18-514F-4F24-81D6-3DB2963608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9772B4-1EDB-4479-BCD2-80B284A10D65}" type="slidenum">
              <a:rPr lang="en-US" smtClean="0"/>
              <a:t>‹#›</a:t>
            </a:fld>
            <a:endParaRPr lang="en-US"/>
          </a:p>
        </p:txBody>
      </p:sp>
    </p:spTree>
    <p:extLst>
      <p:ext uri="{BB962C8B-B14F-4D97-AF65-F5344CB8AC3E}">
        <p14:creationId xmlns:p14="http://schemas.microsoft.com/office/powerpoint/2010/main" val="3765145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CBE1851-2230-47A9-B000-CE9046EA61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6B3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AD3FB41D-D115-448D-87DB-A96763F1F380}"/>
              </a:ext>
            </a:extLst>
          </p:cNvPr>
          <p:cNvSpPr>
            <a:spLocks noGrp="1"/>
          </p:cNvSpPr>
          <p:nvPr>
            <p:ph type="subTitle" idx="1"/>
          </p:nvPr>
        </p:nvSpPr>
        <p:spPr>
          <a:xfrm>
            <a:off x="632268" y="1854429"/>
            <a:ext cx="4204012" cy="2205732"/>
          </a:xfrm>
        </p:spPr>
        <p:txBody>
          <a:bodyPr anchor="t">
            <a:normAutofit/>
          </a:bodyPr>
          <a:lstStyle/>
          <a:p>
            <a:pPr algn="l"/>
            <a:r>
              <a:rPr lang="en-US" dirty="0">
                <a:solidFill>
                  <a:srgbClr val="FFFFFF"/>
                </a:solidFill>
              </a:rPr>
              <a:t>Does IBC High Seismic Area or OSHPD installation with NetShelter SX cabinets require </a:t>
            </a:r>
            <a:r>
              <a:rPr lang="en-US">
                <a:solidFill>
                  <a:srgbClr val="FFFFFF"/>
                </a:solidFill>
              </a:rPr>
              <a:t>the leveling feet to be lowered? </a:t>
            </a:r>
            <a:endParaRPr lang="en-US" dirty="0">
              <a:solidFill>
                <a:srgbClr val="FFFFFF"/>
              </a:solidFill>
            </a:endParaRPr>
          </a:p>
        </p:txBody>
      </p:sp>
      <p:cxnSp>
        <p:nvCxnSpPr>
          <p:cNvPr id="73" name="Straight Connector 72">
            <a:extLst>
              <a:ext uri="{FF2B5EF4-FFF2-40B4-BE49-F238E27FC236}">
                <a16:creationId xmlns:a16="http://schemas.microsoft.com/office/drawing/2014/main" id="{23B93832-6514-44F4-849B-5EE2C8A233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928939"/>
            <a:ext cx="3931920" cy="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1026" name="Picture 2" descr="image.png">
            <a:extLst>
              <a:ext uri="{FF2B5EF4-FFF2-40B4-BE49-F238E27FC236}">
                <a16:creationId xmlns:a16="http://schemas.microsoft.com/office/drawing/2014/main" id="{9A20CEAB-EF6B-4176-A4A8-DD34E03E288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68548" y="1437178"/>
            <a:ext cx="6723452" cy="39836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ubtitle 2">
            <a:extLst>
              <a:ext uri="{FF2B5EF4-FFF2-40B4-BE49-F238E27FC236}">
                <a16:creationId xmlns:a16="http://schemas.microsoft.com/office/drawing/2014/main" id="{BF30BCB7-8F88-471C-B1D1-5862183A4AC3}"/>
              </a:ext>
            </a:extLst>
          </p:cNvPr>
          <p:cNvSpPr txBox="1">
            <a:spLocks/>
          </p:cNvSpPr>
          <p:nvPr/>
        </p:nvSpPr>
        <p:spPr>
          <a:xfrm>
            <a:off x="582072" y="4191381"/>
            <a:ext cx="4204012" cy="2205732"/>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endParaRPr lang="en-US" sz="1800" dirty="0">
              <a:solidFill>
                <a:srgbClr val="FFFFFF"/>
              </a:solidFill>
            </a:endParaRPr>
          </a:p>
        </p:txBody>
      </p:sp>
      <p:sp>
        <p:nvSpPr>
          <p:cNvPr id="4" name="Rectangle 3">
            <a:extLst>
              <a:ext uri="{FF2B5EF4-FFF2-40B4-BE49-F238E27FC236}">
                <a16:creationId xmlns:a16="http://schemas.microsoft.com/office/drawing/2014/main" id="{422F0A64-C39A-4DB8-B987-2E23C08D3916}"/>
              </a:ext>
            </a:extLst>
          </p:cNvPr>
          <p:cNvSpPr/>
          <p:nvPr/>
        </p:nvSpPr>
        <p:spPr>
          <a:xfrm>
            <a:off x="389731" y="4284275"/>
            <a:ext cx="4588693" cy="1525159"/>
          </a:xfrm>
          <a:prstGeom prst="rect">
            <a:avLst/>
          </a:prstGeom>
        </p:spPr>
        <p:txBody>
          <a:bodyPr wrap="square">
            <a:spAutoFit/>
          </a:bodyPr>
          <a:lstStyle/>
          <a:p>
            <a:r>
              <a:rPr lang="en-US" dirty="0">
                <a:solidFill>
                  <a:schemeClr val="bg1"/>
                </a:solidFill>
                <a:latin typeface="Calibri" panose="020F0502020204030204" pitchFamily="34" charset="0"/>
                <a:ea typeface="Calibri" panose="020F0502020204030204" pitchFamily="34" charset="0"/>
              </a:rPr>
              <a:t>The calculations are all based on the anchorage points in the floor and the cabinet, but as in any installation it’s always the best practice (recommended) to have the leveling feet down. </a:t>
            </a:r>
          </a:p>
        </p:txBody>
      </p:sp>
      <p:pic>
        <p:nvPicPr>
          <p:cNvPr id="1028" name="Picture 4" descr="Image result for schneider electric logo">
            <a:extLst>
              <a:ext uri="{FF2B5EF4-FFF2-40B4-BE49-F238E27FC236}">
                <a16:creationId xmlns:a16="http://schemas.microsoft.com/office/drawing/2014/main" id="{AF0707DF-8F4C-4DB0-A389-BD80FD0DCF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7460" y="86804"/>
            <a:ext cx="2849010" cy="856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1345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56</Words>
  <Application>Microsoft Office PowerPoint</Application>
  <PresentationFormat>Widescreen</PresentationFormat>
  <Paragraphs>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ROSS RAGGIO</dc:creator>
  <cp:lastModifiedBy>ROSS RAGGIO</cp:lastModifiedBy>
  <cp:revision>3</cp:revision>
  <dcterms:created xsi:type="dcterms:W3CDTF">2019-10-02T19:16:48Z</dcterms:created>
  <dcterms:modified xsi:type="dcterms:W3CDTF">2019-10-02T19:34:55Z</dcterms:modified>
</cp:coreProperties>
</file>