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  <p:sldMasterId id="2147483648" r:id="rId2"/>
  </p:sldMasterIdLst>
  <p:notesMasterIdLst>
    <p:notesMasterId r:id="rId11"/>
  </p:notesMasterIdLst>
  <p:handoutMasterIdLst>
    <p:handoutMasterId r:id="rId12"/>
  </p:handoutMasterIdLst>
  <p:sldIdLst>
    <p:sldId id="347" r:id="rId3"/>
    <p:sldId id="344" r:id="rId4"/>
    <p:sldId id="361" r:id="rId5"/>
    <p:sldId id="362" r:id="rId6"/>
    <p:sldId id="363" r:id="rId7"/>
    <p:sldId id="364" r:id="rId8"/>
    <p:sldId id="352" r:id="rId9"/>
    <p:sldId id="351" r:id="rId10"/>
  </p:sldIdLst>
  <p:sldSz cx="9144000" cy="5143500" type="screen16x9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31">
          <p15:clr>
            <a:srgbClr val="A4A3A4"/>
          </p15:clr>
        </p15:guide>
        <p15:guide id="2" orient="horz" pos="2762">
          <p15:clr>
            <a:srgbClr val="A4A3A4"/>
          </p15:clr>
        </p15:guide>
        <p15:guide id="3" orient="horz" pos="990">
          <p15:clr>
            <a:srgbClr val="A4A3A4"/>
          </p15:clr>
        </p15:guide>
        <p15:guide id="4" orient="horz" pos="3104">
          <p15:clr>
            <a:srgbClr val="A4A3A4"/>
          </p15:clr>
        </p15:guide>
        <p15:guide id="5" orient="horz" pos="566">
          <p15:clr>
            <a:srgbClr val="A4A3A4"/>
          </p15:clr>
        </p15:guide>
        <p15:guide id="6" orient="horz" pos="2639">
          <p15:clr>
            <a:srgbClr val="A4A3A4"/>
          </p15:clr>
        </p15:guide>
        <p15:guide id="7" orient="horz" pos="758">
          <p15:clr>
            <a:srgbClr val="A4A3A4"/>
          </p15:clr>
        </p15:guide>
        <p15:guide id="8" orient="horz" pos="145">
          <p15:clr>
            <a:srgbClr val="A4A3A4"/>
          </p15:clr>
        </p15:guide>
        <p15:guide id="9" orient="horz" pos="1688">
          <p15:clr>
            <a:srgbClr val="A4A3A4"/>
          </p15:clr>
        </p15:guide>
        <p15:guide id="10" orient="horz" pos="2828">
          <p15:clr>
            <a:srgbClr val="A4A3A4"/>
          </p15:clr>
        </p15:guide>
        <p15:guide id="11" pos="5630">
          <p15:clr>
            <a:srgbClr val="A4A3A4"/>
          </p15:clr>
        </p15:guide>
        <p15:guide id="12" pos="3788">
          <p15:clr>
            <a:srgbClr val="A4A3A4"/>
          </p15:clr>
        </p15:guide>
        <p15:guide id="13" pos="2906">
          <p15:clr>
            <a:srgbClr val="A4A3A4"/>
          </p15:clr>
        </p15:guide>
        <p15:guide id="14" pos="3674">
          <p15:clr>
            <a:srgbClr val="A4A3A4"/>
          </p15:clr>
        </p15:guide>
        <p15:guide id="15" pos="3901">
          <p15:clr>
            <a:srgbClr val="A4A3A4"/>
          </p15:clr>
        </p15:guide>
        <p15:guide id="16" pos="3018">
          <p15:clr>
            <a:srgbClr val="A4A3A4"/>
          </p15:clr>
        </p15:guide>
        <p15:guide id="17" pos="2791">
          <p15:clr>
            <a:srgbClr val="A4A3A4"/>
          </p15:clr>
        </p15:guide>
        <p15:guide id="18" pos="159">
          <p15:clr>
            <a:srgbClr val="A4A3A4"/>
          </p15:clr>
        </p15:guide>
        <p15:guide id="19" pos="184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ckie Barlow" initials="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C7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45" autoAdjust="0"/>
    <p:restoredTop sz="92346" autoAdjust="0"/>
  </p:normalViewPr>
  <p:slideViewPr>
    <p:cSldViewPr snapToGrid="0" snapToObjects="1">
      <p:cViewPr varScale="1">
        <p:scale>
          <a:sx n="82" d="100"/>
          <a:sy n="82" d="100"/>
        </p:scale>
        <p:origin x="672" y="67"/>
      </p:cViewPr>
      <p:guideLst>
        <p:guide orient="horz" pos="1831"/>
        <p:guide orient="horz" pos="2762"/>
        <p:guide orient="horz" pos="990"/>
        <p:guide orient="horz" pos="3104"/>
        <p:guide orient="horz" pos="566"/>
        <p:guide orient="horz" pos="2639"/>
        <p:guide orient="horz" pos="758"/>
        <p:guide orient="horz" pos="145"/>
        <p:guide orient="horz" pos="1688"/>
        <p:guide orient="horz" pos="2828"/>
        <p:guide pos="5630"/>
        <p:guide pos="3788"/>
        <p:guide pos="2906"/>
        <p:guide pos="3674"/>
        <p:guide pos="3901"/>
        <p:guide pos="3018"/>
        <p:guide pos="2791"/>
        <p:guide pos="159"/>
        <p:guide pos="184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3122E3A8-67DD-A54D-9ACE-7F6180D1A288}" type="datetimeFigureOut">
              <a:rPr lang="en-US" smtClean="0"/>
              <a:pPr/>
              <a:t>10/17/2017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B5D751CF-426F-9546-9000-18E529FDEB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8927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5BCB8AE-B9B2-1648-AE7C-D9F4FF496627}" type="datetimeFigureOut">
              <a:rPr lang="en-US" smtClean="0"/>
              <a:pPr/>
              <a:t>10/17/2017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E7F34D1A-B7E5-DE48-8EA9-859D9DE636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4333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4381500"/>
          </a:xfrm>
          <a:prstGeom prst="rect">
            <a:avLst/>
          </a:prstGeom>
          <a:solidFill>
            <a:srgbClr val="8E8F93">
              <a:alpha val="20000"/>
            </a:srgbClr>
          </a:solidFill>
        </p:spPr>
        <p:txBody>
          <a:bodyPr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252414" y="1971244"/>
            <a:ext cx="8673872" cy="553998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marL="0" indent="0" algn="l">
              <a:buFont typeface="Arial"/>
              <a:buNone/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414" y="2566267"/>
            <a:ext cx="8673872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>
              <a:buNone/>
              <a:defRPr sz="20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Optional Subtitle</a:t>
            </a:r>
          </a:p>
        </p:txBody>
      </p:sp>
      <p:sp>
        <p:nvSpPr>
          <p:cNvPr id="11" name="Rectangle 10"/>
          <p:cNvSpPr/>
          <p:nvPr userDrawn="1"/>
        </p:nvSpPr>
        <p:spPr>
          <a:xfrm flipV="1">
            <a:off x="0" y="3711677"/>
            <a:ext cx="9144000" cy="675319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252414" y="3954254"/>
            <a:ext cx="4360862" cy="184666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Presented by: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0" y="4386996"/>
            <a:ext cx="9144000" cy="10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5531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4F5156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Confidential Property of Schneider Electric |</a:t>
            </a:r>
            <a:endParaRPr lang="en-US" dirty="0"/>
          </a:p>
        </p:txBody>
      </p:sp>
      <p:pic>
        <p:nvPicPr>
          <p:cNvPr id="15" name="Picture 14" descr="schneider_LIO_Life-Green_RGB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01" y="4509591"/>
            <a:ext cx="1922297" cy="530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949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252413" y="1713559"/>
            <a:ext cx="8577821" cy="1231106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 algn="ctr">
              <a:buFont typeface="Arial"/>
              <a:buNone/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QUOTE OR CALLOUT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414" y="2955454"/>
            <a:ext cx="8577820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200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Optional Subtitle</a:t>
            </a:r>
          </a:p>
        </p:txBody>
      </p:sp>
      <p:pic>
        <p:nvPicPr>
          <p:cNvPr id="10" name="Picture 9" descr="schneider_LIO_Life-Green_RGB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01" y="4509591"/>
            <a:ext cx="1922297" cy="530004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191992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on SE Life Gre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252413" y="1713559"/>
            <a:ext cx="8577821" cy="1231106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 algn="ctr">
              <a:buFont typeface="Arial"/>
              <a:buNone/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QUOTE OR CALLOUT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414" y="2955454"/>
            <a:ext cx="8577820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Optional Subtitle</a:t>
            </a:r>
          </a:p>
        </p:txBody>
      </p:sp>
      <p:pic>
        <p:nvPicPr>
          <p:cNvPr id="8" name="Picture 7" descr="schneider_LIO_White_RGB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947" y="4521136"/>
            <a:ext cx="1907005" cy="506914"/>
          </a:xfrm>
          <a:prstGeom prst="rect">
            <a:avLst/>
          </a:prstGeom>
        </p:spPr>
      </p:pic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245108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ave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eave_175139600_LIO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3620222"/>
            <a:ext cx="9144000" cy="1523278"/>
          </a:xfrm>
          <a:prstGeom prst="rect">
            <a:avLst/>
          </a:prstGeom>
          <a:gradFill>
            <a:gsLst>
              <a:gs pos="0">
                <a:schemeClr val="tx1">
                  <a:alpha val="2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schneider_LIO_White_RGB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947" y="4521136"/>
            <a:ext cx="1907005" cy="506914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2528318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ave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eave_463028807_LIO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3620222"/>
            <a:ext cx="9144000" cy="1523278"/>
          </a:xfrm>
          <a:prstGeom prst="rect">
            <a:avLst/>
          </a:prstGeom>
          <a:gradFill>
            <a:gsLst>
              <a:gs pos="0">
                <a:schemeClr val="tx1">
                  <a:alpha val="2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schneider_LIO_White_RGB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947" y="4521136"/>
            <a:ext cx="1907005" cy="506914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3927686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ave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3620222"/>
            <a:ext cx="9144000" cy="1523278"/>
          </a:xfrm>
          <a:prstGeom prst="rect">
            <a:avLst/>
          </a:prstGeom>
          <a:gradFill>
            <a:gsLst>
              <a:gs pos="0">
                <a:schemeClr val="tx1">
                  <a:alpha val="2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62180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1674435" y="4851248"/>
            <a:ext cx="8351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600" dirty="0">
                <a:solidFill>
                  <a:srgbClr val="FFFFFF"/>
                </a:solidFill>
                <a:latin typeface="Arial"/>
                <a:cs typeface="Arial"/>
              </a:rPr>
              <a:t>|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5531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10" name="Picture 9" descr="Weave_486603441_LIO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Picture 8" descr="schneider_LIO_White_RGB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947" y="4521136"/>
            <a:ext cx="1907005" cy="506914"/>
          </a:xfrm>
          <a:prstGeom prst="rect">
            <a:avLst/>
          </a:prstGeom>
        </p:spPr>
      </p:pic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6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6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1533183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ave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eave_522513175_LIO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3620222"/>
            <a:ext cx="9144000" cy="1523278"/>
          </a:xfrm>
          <a:prstGeom prst="rect">
            <a:avLst/>
          </a:prstGeom>
          <a:gradFill>
            <a:gsLst>
              <a:gs pos="0">
                <a:schemeClr val="tx1">
                  <a:alpha val="2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schneider_LIO_White_RGB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947" y="4521136"/>
            <a:ext cx="1907005" cy="506914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20156905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ave 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eave_522794209_LIO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3620222"/>
            <a:ext cx="9144000" cy="1523278"/>
          </a:xfrm>
          <a:prstGeom prst="rect">
            <a:avLst/>
          </a:prstGeom>
          <a:gradFill>
            <a:gsLst>
              <a:gs pos="0">
                <a:schemeClr val="tx1">
                  <a:alpha val="2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schneider_LIO_White_RGB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947" y="4521136"/>
            <a:ext cx="1907005" cy="506914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15365114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ave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eave_528351183_LIO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3620222"/>
            <a:ext cx="9144000" cy="1523278"/>
          </a:xfrm>
          <a:prstGeom prst="rect">
            <a:avLst/>
          </a:prstGeom>
          <a:gradFill>
            <a:gsLst>
              <a:gs pos="0">
                <a:schemeClr val="tx1">
                  <a:alpha val="2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schneider_LIO_White_RGB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947" y="4521136"/>
            <a:ext cx="1907005" cy="506914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22975091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hneider_LIO_White_RGB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549" y="2064587"/>
            <a:ext cx="3678903" cy="101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0478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column w/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6192839" y="4066302"/>
            <a:ext cx="2698750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6014065" y="1203325"/>
            <a:ext cx="0" cy="2986088"/>
          </a:xfrm>
          <a:prstGeom prst="line">
            <a:avLst/>
          </a:prstGeom>
          <a:ln w="3175" cap="rnd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258055" y="4066302"/>
            <a:ext cx="5574419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8"/>
          </p:nvPr>
        </p:nvSpPr>
        <p:spPr>
          <a:xfrm>
            <a:off x="258054" y="1202023"/>
            <a:ext cx="5574419" cy="1405513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9"/>
          </p:nvPr>
        </p:nvSpPr>
        <p:spPr>
          <a:xfrm>
            <a:off x="6192838" y="1201738"/>
            <a:ext cx="2698750" cy="1336263"/>
          </a:xfrm>
        </p:spPr>
        <p:txBody>
          <a:bodyPr>
            <a:spAutoFit/>
          </a:bodyPr>
          <a:lstStyle>
            <a:lvl1pPr>
              <a:defRPr sz="1200"/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3749794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9144000" cy="2908710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252000" tIns="0" rIns="0" bIns="252000" anchor="b" anchorCtr="0"/>
          <a:lstStyle>
            <a:lvl1pPr algn="l">
              <a:defRPr sz="24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900386"/>
            <a:ext cx="9144000" cy="373063"/>
          </a:xfrm>
          <a:prstGeom prst="rect">
            <a:avLst/>
          </a:prstGeom>
          <a:solidFill>
            <a:schemeClr val="tx2"/>
          </a:solidFill>
        </p:spPr>
        <p:txBody>
          <a:bodyPr lIns="252000" tIns="0" rIns="0" bIns="0" anchor="ctr" anchorCtr="0"/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Optional Subtitle</a:t>
            </a:r>
          </a:p>
        </p:txBody>
      </p:sp>
      <p:pic>
        <p:nvPicPr>
          <p:cNvPr id="11" name="Picture 10" descr="schneider_LIO_Life-Green_RGB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01" y="4509591"/>
            <a:ext cx="1922297" cy="530004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2150674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52413" y="4066302"/>
            <a:ext cx="5580061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7"/>
          </p:nvPr>
        </p:nvSpPr>
        <p:spPr>
          <a:xfrm>
            <a:off x="252412" y="1203326"/>
            <a:ext cx="5580062" cy="1405513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17558803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column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252413" y="2704955"/>
            <a:ext cx="5574419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18" name="Text Placeholder 11"/>
          <p:cNvSpPr>
            <a:spLocks noGrp="1"/>
          </p:cNvSpPr>
          <p:nvPr>
            <p:ph type="body" sz="quarter" idx="20" hasCustomPrompt="1"/>
          </p:nvPr>
        </p:nvSpPr>
        <p:spPr>
          <a:xfrm>
            <a:off x="258057" y="4548723"/>
            <a:ext cx="5574419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23"/>
          </p:nvPr>
        </p:nvSpPr>
        <p:spPr>
          <a:xfrm>
            <a:off x="258057" y="1213547"/>
            <a:ext cx="5574419" cy="1405513"/>
          </a:xfrm>
        </p:spPr>
        <p:txBody>
          <a:bodyPr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24"/>
          </p:nvPr>
        </p:nvSpPr>
        <p:spPr>
          <a:xfrm>
            <a:off x="252412" y="3037586"/>
            <a:ext cx="5580064" cy="1405513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2775204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5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791075" y="4066302"/>
            <a:ext cx="4100514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28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252414" y="4066302"/>
            <a:ext cx="4178298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29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22"/>
          </p:nvPr>
        </p:nvSpPr>
        <p:spPr>
          <a:xfrm>
            <a:off x="258057" y="1209296"/>
            <a:ext cx="4172656" cy="1405513"/>
          </a:xfrm>
        </p:spPr>
        <p:txBody>
          <a:bodyPr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3"/>
          </p:nvPr>
        </p:nvSpPr>
        <p:spPr>
          <a:xfrm>
            <a:off x="4791075" y="1209296"/>
            <a:ext cx="4100514" cy="1405513"/>
          </a:xfrm>
        </p:spPr>
        <p:txBody>
          <a:bodyPr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15922868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791075" y="4066302"/>
            <a:ext cx="4100514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252413" y="4066302"/>
            <a:ext cx="4178299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613516" y="1203325"/>
            <a:ext cx="0" cy="2986088"/>
          </a:xfrm>
          <a:prstGeom prst="line">
            <a:avLst/>
          </a:prstGeom>
          <a:ln w="3175" cap="rnd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/>
          <p:cNvSpPr>
            <a:spLocks noGrp="1"/>
          </p:cNvSpPr>
          <p:nvPr>
            <p:ph sz="quarter" idx="20"/>
          </p:nvPr>
        </p:nvSpPr>
        <p:spPr>
          <a:xfrm>
            <a:off x="252412" y="1203326"/>
            <a:ext cx="4178299" cy="1405513"/>
          </a:xfrm>
        </p:spPr>
        <p:txBody>
          <a:bodyPr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21"/>
          </p:nvPr>
        </p:nvSpPr>
        <p:spPr>
          <a:xfrm>
            <a:off x="4791074" y="1203326"/>
            <a:ext cx="4100511" cy="1405513"/>
          </a:xfrm>
        </p:spPr>
        <p:txBody>
          <a:bodyPr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41553253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258055" y="2698483"/>
            <a:ext cx="8633531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791075" y="4413143"/>
            <a:ext cx="4100514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15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258055" y="4413143"/>
            <a:ext cx="4094871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4"/>
          </p:nvPr>
        </p:nvSpPr>
        <p:spPr>
          <a:xfrm>
            <a:off x="246632" y="1198257"/>
            <a:ext cx="8644953" cy="1405513"/>
          </a:xfrm>
        </p:spPr>
        <p:txBody>
          <a:bodyPr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25"/>
          </p:nvPr>
        </p:nvSpPr>
        <p:spPr>
          <a:xfrm>
            <a:off x="258055" y="2907433"/>
            <a:ext cx="4094871" cy="1457325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26"/>
          </p:nvPr>
        </p:nvSpPr>
        <p:spPr>
          <a:xfrm>
            <a:off x="4791075" y="2907433"/>
            <a:ext cx="4100514" cy="1405513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11054434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52413" y="406630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6192838" y="406630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29" name="Text Placeholder 11"/>
          <p:cNvSpPr>
            <a:spLocks noGrp="1"/>
          </p:cNvSpPr>
          <p:nvPr>
            <p:ph type="body" sz="quarter" idx="24" hasCustomPrompt="1"/>
          </p:nvPr>
        </p:nvSpPr>
        <p:spPr>
          <a:xfrm>
            <a:off x="3232554" y="406630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32"/>
          </p:nvPr>
        </p:nvSpPr>
        <p:spPr>
          <a:xfrm>
            <a:off x="252414" y="1192752"/>
            <a:ext cx="2698748" cy="1405513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33"/>
          </p:nvPr>
        </p:nvSpPr>
        <p:spPr>
          <a:xfrm>
            <a:off x="3232554" y="1192752"/>
            <a:ext cx="2678893" cy="1441450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34"/>
          </p:nvPr>
        </p:nvSpPr>
        <p:spPr>
          <a:xfrm>
            <a:off x="6192838" y="1192752"/>
            <a:ext cx="2678893" cy="1441450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34112504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colum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52413" y="406630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6192838" y="406630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24" hasCustomPrompt="1"/>
          </p:nvPr>
        </p:nvSpPr>
        <p:spPr>
          <a:xfrm>
            <a:off x="3232554" y="406630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3085663" y="1203325"/>
            <a:ext cx="0" cy="2986088"/>
          </a:xfrm>
          <a:prstGeom prst="line">
            <a:avLst/>
          </a:prstGeom>
          <a:ln w="3175" cap="rnd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>
            <a:off x="6055035" y="1203325"/>
            <a:ext cx="0" cy="2986088"/>
          </a:xfrm>
          <a:prstGeom prst="line">
            <a:avLst/>
          </a:prstGeom>
          <a:ln w="3175" cap="rnd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sz="quarter" idx="31"/>
          </p:nvPr>
        </p:nvSpPr>
        <p:spPr>
          <a:xfrm>
            <a:off x="258056" y="1203325"/>
            <a:ext cx="2673249" cy="1405513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2"/>
          </p:nvPr>
        </p:nvSpPr>
        <p:spPr>
          <a:xfrm>
            <a:off x="3232554" y="1203325"/>
            <a:ext cx="2678893" cy="1405513"/>
          </a:xfrm>
        </p:spPr>
        <p:txBody>
          <a:bodyPr wrap="square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33"/>
          </p:nvPr>
        </p:nvSpPr>
        <p:spPr>
          <a:xfrm>
            <a:off x="6192838" y="1203325"/>
            <a:ext cx="2678893" cy="1405513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37432906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column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32"/>
          </p:nvPr>
        </p:nvSpPr>
        <p:spPr>
          <a:xfrm>
            <a:off x="252412" y="1203326"/>
            <a:ext cx="8639175" cy="1405513"/>
          </a:xfrm>
        </p:spPr>
        <p:txBody>
          <a:bodyPr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33"/>
          </p:nvPr>
        </p:nvSpPr>
        <p:spPr>
          <a:xfrm>
            <a:off x="252412" y="2872039"/>
            <a:ext cx="2683481" cy="1405513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34"/>
          </p:nvPr>
        </p:nvSpPr>
        <p:spPr>
          <a:xfrm>
            <a:off x="3232553" y="2872039"/>
            <a:ext cx="2678893" cy="1405513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sz="quarter" idx="35"/>
          </p:nvPr>
        </p:nvSpPr>
        <p:spPr>
          <a:xfrm>
            <a:off x="6192837" y="2872039"/>
            <a:ext cx="2678893" cy="1405513"/>
          </a:xfrm>
        </p:spPr>
        <p:txBody>
          <a:bodyPr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258055" y="2696071"/>
            <a:ext cx="8633531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52413" y="4376262"/>
            <a:ext cx="2683481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6192838" y="437626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18" name="Text Placeholder 11"/>
          <p:cNvSpPr>
            <a:spLocks noGrp="1"/>
          </p:cNvSpPr>
          <p:nvPr>
            <p:ph type="body" sz="quarter" idx="24" hasCustomPrompt="1"/>
          </p:nvPr>
        </p:nvSpPr>
        <p:spPr>
          <a:xfrm>
            <a:off x="3232554" y="437626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goes here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6906178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40670164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6129" y="198835"/>
            <a:ext cx="8229600" cy="369332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Headline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129" y="1132285"/>
            <a:ext cx="8229600" cy="1405513"/>
          </a:xfrm>
          <a:prstGeom prst="rect">
            <a:avLst/>
          </a:prstGeom>
        </p:spPr>
        <p:txBody>
          <a:bodyPr/>
          <a:lstStyle>
            <a:lvl1pPr>
              <a:buFont typeface="Arial" pitchFamily="34" charset="0"/>
              <a:buChar char="&gt;"/>
              <a:defRPr/>
            </a:lvl1pPr>
            <a:lvl5pPr>
              <a:defRPr/>
            </a:lvl5pPr>
          </a:lstStyle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n-US" noProof="0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456129" y="4759465"/>
            <a:ext cx="2130481" cy="9233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en-US" sz="600" dirty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Confidential Property of Schneider Electric</a:t>
            </a:r>
          </a:p>
        </p:txBody>
      </p:sp>
    </p:spTree>
    <p:extLst>
      <p:ext uri="{BB962C8B-B14F-4D97-AF65-F5344CB8AC3E}">
        <p14:creationId xmlns:p14="http://schemas.microsoft.com/office/powerpoint/2010/main" val="2937564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/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8E8F93">
              <a:alpha val="20000"/>
            </a:srgbClr>
          </a:solidFill>
        </p:spPr>
        <p:txBody>
          <a:bodyPr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0" y="2041071"/>
            <a:ext cx="9144000" cy="867640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252000" tIns="0" rIns="0" bIns="0" anchor="ctr" anchorCtr="0"/>
          <a:lstStyle>
            <a:lvl1pPr algn="l">
              <a:defRPr sz="24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900386"/>
            <a:ext cx="9144000" cy="373063"/>
          </a:xfrm>
          <a:prstGeom prst="rect">
            <a:avLst/>
          </a:prstGeom>
          <a:solidFill>
            <a:schemeClr val="tx2"/>
          </a:solidFill>
        </p:spPr>
        <p:txBody>
          <a:bodyPr lIns="252000" tIns="0" rIns="0" bIns="0" anchor="ctr" anchorCtr="0"/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Optional Subtitle</a:t>
            </a:r>
          </a:p>
        </p:txBody>
      </p:sp>
      <p:pic>
        <p:nvPicPr>
          <p:cNvPr id="13" name="Picture 12" descr="schneider_LIO_Life-Green_RGB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01" y="4509591"/>
            <a:ext cx="1922297" cy="530004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695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/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1981308"/>
          </a:xfrm>
          <a:prstGeom prst="rect">
            <a:avLst/>
          </a:prstGeom>
          <a:solidFill>
            <a:srgbClr val="8E8F93">
              <a:alpha val="20000"/>
            </a:srgbClr>
          </a:solidFill>
        </p:spPr>
        <p:txBody>
          <a:bodyPr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0" y="1981308"/>
            <a:ext cx="9144000" cy="3162191"/>
          </a:xfrm>
          <a:prstGeom prst="rect">
            <a:avLst/>
          </a:prstGeom>
          <a:solidFill>
            <a:schemeClr val="tx2"/>
          </a:solidFill>
        </p:spPr>
        <p:txBody>
          <a:bodyPr lIns="252000" tIns="252000" rIns="252000" bIns="252000" anchor="t" anchorCtr="0"/>
          <a:lstStyle>
            <a:lvl1pPr algn="l">
              <a:defRPr sz="24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608245"/>
            <a:ext cx="9144000" cy="373063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252000" tIns="0" rIns="252000" bIns="0" anchor="ctr" anchorCtr="0"/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Optional Subtitle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5293" y="4601873"/>
            <a:ext cx="1800991" cy="446646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2945837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/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2"/>
          <p:cNvSpPr>
            <a:spLocks noGrp="1"/>
          </p:cNvSpPr>
          <p:nvPr>
            <p:ph sz="quarter" idx="12" hasCustomPrompt="1"/>
          </p:nvPr>
        </p:nvSpPr>
        <p:spPr>
          <a:xfrm>
            <a:off x="4613273" y="-2"/>
            <a:ext cx="4530727" cy="5143499"/>
          </a:xfrm>
          <a:prstGeom prst="rect">
            <a:avLst/>
          </a:prstGeom>
          <a:solidFill>
            <a:schemeClr val="accent2">
              <a:alpha val="20000"/>
            </a:schemeClr>
          </a:solidFill>
        </p:spPr>
        <p:txBody>
          <a:bodyPr vert="horz" lIns="252000" tIns="252000" rIns="252000" bIns="252000"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 marL="442913" indent="-265113">
              <a:buFont typeface="Arial"/>
              <a:buChar char="•"/>
              <a:defRPr sz="1800">
                <a:solidFill>
                  <a:schemeClr val="accent1"/>
                </a:solidFill>
              </a:defRPr>
            </a:lvl2pPr>
            <a:lvl3pPr marL="708025" indent="-228600">
              <a:buFont typeface="Lucida Grande"/>
              <a:buChar char="–"/>
              <a:defRPr sz="1600">
                <a:solidFill>
                  <a:schemeClr val="accent1"/>
                </a:solidFill>
              </a:defRPr>
            </a:lvl3pPr>
            <a:lvl4pPr marL="976313" indent="-228600">
              <a:buFont typeface="Lucida Grande"/>
              <a:buChar char="–"/>
              <a:defRPr sz="1400">
                <a:solidFill>
                  <a:schemeClr val="accent1"/>
                </a:solidFill>
              </a:defRPr>
            </a:lvl4pPr>
            <a:lvl5pPr marL="1258888" indent="-231775" defTabSz="314325">
              <a:buFont typeface="Lucida Grande"/>
              <a:buChar char="–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Insert Your Content Here</a:t>
            </a:r>
          </a:p>
        </p:txBody>
      </p:sp>
      <p:sp>
        <p:nvSpPr>
          <p:cNvPr id="15" name="Rectangle 14"/>
          <p:cNvSpPr/>
          <p:nvPr userDrawn="1"/>
        </p:nvSpPr>
        <p:spPr>
          <a:xfrm rot="5400000">
            <a:off x="-286951" y="243272"/>
            <a:ext cx="5143500" cy="465695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ontent Placeholder 12"/>
          <p:cNvSpPr>
            <a:spLocks noGrp="1"/>
          </p:cNvSpPr>
          <p:nvPr>
            <p:ph sz="quarter" idx="11"/>
          </p:nvPr>
        </p:nvSpPr>
        <p:spPr>
          <a:xfrm>
            <a:off x="-43677" y="-2"/>
            <a:ext cx="5030014" cy="5143502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vert="horz" lIns="252000" tIns="252000" rIns="252000" bIns="25200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42913" indent="-265113">
              <a:buFont typeface="Arial"/>
              <a:buChar char="•"/>
              <a:defRPr sz="2000">
                <a:solidFill>
                  <a:schemeClr val="bg1"/>
                </a:solidFill>
              </a:defRPr>
            </a:lvl2pPr>
            <a:lvl3pPr marL="708025" indent="-228600">
              <a:buFont typeface="Lucida Grande"/>
              <a:buChar char="–"/>
              <a:defRPr sz="1800">
                <a:solidFill>
                  <a:schemeClr val="bg1"/>
                </a:solidFill>
              </a:defRPr>
            </a:lvl3pPr>
            <a:lvl4pPr marL="976313" indent="-228600">
              <a:buFont typeface="Lucida Grande"/>
              <a:buChar char="–"/>
              <a:defRPr sz="1600">
                <a:solidFill>
                  <a:schemeClr val="bg1"/>
                </a:solidFill>
              </a:defRPr>
            </a:lvl4pPr>
            <a:lvl5pPr marL="1258888" indent="-231775" defTabSz="314325">
              <a:buFont typeface="Lucida Grande"/>
              <a:buChar char="–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10" name="Picture 9" descr="schneider_LIO_Life-Green_RGB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01" y="4509591"/>
            <a:ext cx="1922297" cy="530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434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/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12"/>
          <p:cNvSpPr>
            <a:spLocks noGrp="1"/>
          </p:cNvSpPr>
          <p:nvPr>
            <p:ph sz="quarter" idx="12" hasCustomPrompt="1"/>
          </p:nvPr>
        </p:nvSpPr>
        <p:spPr>
          <a:xfrm>
            <a:off x="4613273" y="0"/>
            <a:ext cx="4530727" cy="5143499"/>
          </a:xfrm>
          <a:prstGeom prst="rect">
            <a:avLst/>
          </a:prstGeom>
          <a:solidFill>
            <a:schemeClr val="accent2">
              <a:alpha val="20000"/>
            </a:schemeClr>
          </a:solidFill>
        </p:spPr>
        <p:txBody>
          <a:bodyPr vert="horz" lIns="252000" tIns="252000" rIns="252000" bIns="252000"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 marL="442913" indent="-265113">
              <a:buFont typeface="Arial"/>
              <a:buChar char="•"/>
              <a:defRPr sz="1800">
                <a:solidFill>
                  <a:schemeClr val="accent1"/>
                </a:solidFill>
              </a:defRPr>
            </a:lvl2pPr>
            <a:lvl3pPr marL="708025" indent="-228600">
              <a:buFont typeface="Lucida Grande"/>
              <a:buChar char="–"/>
              <a:defRPr sz="1600">
                <a:solidFill>
                  <a:schemeClr val="accent1"/>
                </a:solidFill>
              </a:defRPr>
            </a:lvl3pPr>
            <a:lvl4pPr marL="976313" indent="-228600">
              <a:buFont typeface="Lucida Grande"/>
              <a:buChar char="–"/>
              <a:defRPr sz="1400">
                <a:solidFill>
                  <a:schemeClr val="accent1"/>
                </a:solidFill>
              </a:defRPr>
            </a:lvl4pPr>
            <a:lvl5pPr marL="1258888" indent="-231775" defTabSz="314325">
              <a:buFont typeface="Lucida Grande"/>
              <a:buChar char="–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Insert Your Content Here</a:t>
            </a:r>
          </a:p>
        </p:txBody>
      </p:sp>
      <p:sp>
        <p:nvSpPr>
          <p:cNvPr id="3" name="Content Placeholder 12"/>
          <p:cNvSpPr>
            <a:spLocks noGrp="1"/>
          </p:cNvSpPr>
          <p:nvPr>
            <p:ph sz="quarter" idx="11"/>
          </p:nvPr>
        </p:nvSpPr>
        <p:spPr>
          <a:xfrm>
            <a:off x="252413" y="982952"/>
            <a:ext cx="3749962" cy="1452705"/>
          </a:xfrm>
          <a:prstGeom prst="rect">
            <a:avLst/>
          </a:prstGeom>
          <a:noFill/>
        </p:spPr>
        <p:txBody>
          <a:bodyPr vert="horz" wrap="square" lIns="0" tIns="0" rIns="0" bIns="0">
            <a:spAutoFit/>
          </a:bodyPr>
          <a:lstStyle>
            <a:lvl1pPr marL="236538" indent="-236538"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accent1"/>
                </a:solidFill>
              </a:defRPr>
            </a:lvl1pPr>
            <a:lvl2pPr marL="457200" indent="-220663">
              <a:buClr>
                <a:schemeClr val="tx2"/>
              </a:buClr>
              <a:buFont typeface="Arial" panose="020B0604020202020204" pitchFamily="34" charset="0"/>
              <a:buChar char="•"/>
              <a:defRPr sz="1800">
                <a:solidFill>
                  <a:schemeClr val="accent1"/>
                </a:solidFill>
              </a:defRPr>
            </a:lvl2pPr>
            <a:lvl3pPr marL="630238" indent="-173038">
              <a:buClr>
                <a:schemeClr val="tx2"/>
              </a:buClr>
              <a:buFont typeface="Arial" panose="020B0604020202020204" pitchFamily="34" charset="0"/>
              <a:buChar char="•"/>
              <a:defRPr sz="1600">
                <a:solidFill>
                  <a:schemeClr val="accent1"/>
                </a:solidFill>
              </a:defRPr>
            </a:lvl3pPr>
            <a:lvl4pPr marL="803275" indent="-173038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accent1"/>
                </a:solidFill>
              </a:defRPr>
            </a:lvl4pPr>
            <a:lvl5pPr marL="977900" indent="-174625" defTabSz="314325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252413" y="348333"/>
            <a:ext cx="3749962" cy="369332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>
              <a:defRPr sz="24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23" name="Rectangle 22"/>
          <p:cNvSpPr/>
          <p:nvPr userDrawn="1"/>
        </p:nvSpPr>
        <p:spPr>
          <a:xfrm rot="5400000">
            <a:off x="1854991" y="2385218"/>
            <a:ext cx="5143498" cy="37306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 descr="schneider_LIO_Life-Green_RGB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01" y="4509591"/>
            <a:ext cx="1922297" cy="530004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240208" y="0"/>
            <a:ext cx="746127" cy="5143500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3518578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hite/SE Lif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175153"/>
            <a:ext cx="8633531" cy="369332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algn="l">
              <a:defRPr sz="24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58056" y="2634497"/>
            <a:ext cx="8633531" cy="215444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marL="0" indent="0">
              <a:buNone/>
              <a:defRPr sz="14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Optional Subtitle</a:t>
            </a:r>
          </a:p>
        </p:txBody>
      </p:sp>
      <p:pic>
        <p:nvPicPr>
          <p:cNvPr id="9" name="Picture 8" descr="schneider_LIO_Life-Green_RGB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01" y="4509591"/>
            <a:ext cx="1922297" cy="530004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3554839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w Image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8E8F93">
              <a:alpha val="20000"/>
            </a:srgbClr>
          </a:solidFill>
        </p:spPr>
        <p:txBody>
          <a:bodyPr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252413" y="1713559"/>
            <a:ext cx="8577821" cy="1231106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 algn="ctr">
              <a:buFont typeface="Arial"/>
              <a:buNone/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QUOTE OR CALLOUT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414" y="2955454"/>
            <a:ext cx="8577820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200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Optional Subtitle</a:t>
            </a:r>
          </a:p>
        </p:txBody>
      </p:sp>
      <p:pic>
        <p:nvPicPr>
          <p:cNvPr id="9" name="Picture 8" descr="schneider_LIO_Life-Green_RGB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01" y="4509591"/>
            <a:ext cx="1922297" cy="530004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2521642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w Imag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8E8F93">
              <a:alpha val="20000"/>
            </a:srgbClr>
          </a:solidFill>
        </p:spPr>
        <p:txBody>
          <a:bodyPr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252413" y="1713559"/>
            <a:ext cx="8577821" cy="1231106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 algn="ctr">
              <a:buFont typeface="Arial"/>
              <a:buNone/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QUOTE OR CALLOUT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414" y="2955454"/>
            <a:ext cx="8577820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200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Optional Subtitle</a:t>
            </a:r>
          </a:p>
        </p:txBody>
      </p:sp>
      <p:pic>
        <p:nvPicPr>
          <p:cNvPr id="9" name="Picture 8" descr="schneider_LIO_Life-Green_RGB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01" y="4509591"/>
            <a:ext cx="1922297" cy="530004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2947468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4865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9" r:id="rId3"/>
    <p:sldLayoutId id="2147483687" r:id="rId4"/>
    <p:sldLayoutId id="2147483688" r:id="rId5"/>
    <p:sldLayoutId id="2147483689" r:id="rId6"/>
    <p:sldLayoutId id="2147483672" r:id="rId7"/>
    <p:sldLayoutId id="2147483670" r:id="rId8"/>
    <p:sldLayoutId id="2147483671" r:id="rId9"/>
    <p:sldLayoutId id="2147483686" r:id="rId10"/>
    <p:sldLayoutId id="2147483690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91" r:id="rId18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8056" y="230188"/>
            <a:ext cx="8633531" cy="369332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schneider_LIO_Life-Green_RGB.png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01" y="4509591"/>
            <a:ext cx="1922297" cy="530004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252413" y="1203326"/>
            <a:ext cx="8639175" cy="198515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3699579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76" r:id="rId3"/>
    <p:sldLayoutId id="2147483653" r:id="rId4"/>
    <p:sldLayoutId id="2147483661" r:id="rId5"/>
    <p:sldLayoutId id="2147483677" r:id="rId6"/>
    <p:sldLayoutId id="2147483660" r:id="rId7"/>
    <p:sldLayoutId id="2147483662" r:id="rId8"/>
    <p:sldLayoutId id="2147483678" r:id="rId9"/>
    <p:sldLayoutId id="2147483658" r:id="rId10"/>
    <p:sldLayoutId id="2147483692" r:id="rId11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2400" kern="1200">
          <a:solidFill>
            <a:srgbClr val="36C746"/>
          </a:solidFill>
          <a:latin typeface="Arial"/>
          <a:ea typeface="+mj-ea"/>
          <a:cs typeface="Arial"/>
        </a:defRPr>
      </a:lvl1pPr>
    </p:titleStyle>
    <p:bodyStyle>
      <a:lvl1pPr marL="173038" indent="-157163" algn="l" defTabSz="457200" rtl="0" eaLnBrk="1" latinLnBrk="0" hangingPunct="1">
        <a:spcBef>
          <a:spcPts val="500"/>
        </a:spcBef>
        <a:spcAft>
          <a:spcPts val="500"/>
        </a:spcAft>
        <a:buClr>
          <a:schemeClr val="bg2"/>
        </a:buClr>
        <a:buFont typeface="Arial" panose="020B0604020202020204" pitchFamily="34" charset="0"/>
        <a:buChar char="•"/>
        <a:defRPr sz="1400" kern="1200">
          <a:solidFill>
            <a:schemeClr val="accent1"/>
          </a:solidFill>
          <a:latin typeface="Arial"/>
          <a:ea typeface="+mn-ea"/>
          <a:cs typeface="Arial"/>
        </a:defRPr>
      </a:lvl1pPr>
      <a:lvl2pPr marL="361950" indent="-182563" algn="l" defTabSz="447675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/>
        <a:buChar char="•"/>
        <a:defRPr sz="1200" kern="1200">
          <a:solidFill>
            <a:schemeClr val="accent1"/>
          </a:solidFill>
          <a:latin typeface="Arial"/>
          <a:ea typeface="+mn-ea"/>
          <a:cs typeface="Arial"/>
        </a:defRPr>
      </a:lvl2pPr>
      <a:lvl3pPr marL="538163" indent="-179388" algn="l" defTabSz="457200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anose="020B0604020202020204" pitchFamily="34" charset="0"/>
        <a:buChar char="–"/>
        <a:defRPr sz="1100" kern="1200">
          <a:solidFill>
            <a:schemeClr val="accent1"/>
          </a:solidFill>
          <a:latin typeface="Arial"/>
          <a:ea typeface="+mn-ea"/>
          <a:cs typeface="Arial"/>
        </a:defRPr>
      </a:lvl3pPr>
      <a:lvl4pPr marL="719138" indent="-179388" algn="l" defTabSz="457200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anose="020B0604020202020204" pitchFamily="34" charset="0"/>
        <a:buChar char="–"/>
        <a:defRPr sz="1050" kern="1200">
          <a:solidFill>
            <a:schemeClr val="accent1"/>
          </a:solidFill>
          <a:latin typeface="Arial"/>
          <a:ea typeface="+mn-ea"/>
          <a:cs typeface="Arial"/>
        </a:defRPr>
      </a:lvl4pPr>
      <a:lvl5pPr marL="896938" indent="-185738" algn="l" defTabSz="457200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anose="020B0604020202020204" pitchFamily="34" charset="0"/>
        <a:buChar char="–"/>
        <a:defRPr sz="1050" kern="1200">
          <a:solidFill>
            <a:schemeClr val="accent1"/>
          </a:solidFill>
          <a:latin typeface="Arial"/>
          <a:ea typeface="+mn-ea"/>
          <a:cs typeface="Arial"/>
        </a:defRPr>
      </a:lvl5pPr>
      <a:lvl6pPr marL="896112" indent="-182880" algn="l" defTabSz="457200" rtl="0" eaLnBrk="1" latinLnBrk="0" hangingPunct="1">
        <a:spcBef>
          <a:spcPts val="500"/>
        </a:spcBef>
        <a:spcAft>
          <a:spcPts val="500"/>
        </a:spcAft>
        <a:buClr>
          <a:schemeClr val="bg2"/>
        </a:buClr>
        <a:buFont typeface="Arial" panose="020B0604020202020204" pitchFamily="34" charset="0"/>
        <a:buChar char="–"/>
        <a:defRPr sz="1050" kern="1200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896112" indent="-182880" algn="l" defTabSz="457200" rtl="0" eaLnBrk="1" latinLnBrk="0" hangingPunct="1">
        <a:spcBef>
          <a:spcPts val="500"/>
        </a:spcBef>
        <a:spcAft>
          <a:spcPts val="500"/>
        </a:spcAft>
        <a:buClr>
          <a:schemeClr val="bg2"/>
        </a:buClr>
        <a:buFont typeface="Arial" panose="020B0604020202020204" pitchFamily="34" charset="0"/>
        <a:buChar char="–"/>
        <a:defRPr sz="1050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chneiderelectric.es/sites/spain/es/soporte/faq/faq_main.page" TargetMode="Externa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hyperlink" Target="http://www.schneider-electric.es/faqs" TargetMode="External"/><Relationship Id="rId7" Type="http://schemas.openxmlformats.org/officeDocument/2006/relationships/hyperlink" Target="http://www.youtube.com/" TargetMode="External"/><Relationship Id="rId2" Type="http://schemas.openxmlformats.org/officeDocument/2006/relationships/hyperlink" Target="http://www.schneiderelectric.es/sites/spain/es/soporte/faq/faq_main.page" TargetMode="Externa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.png"/><Relationship Id="rId5" Type="http://schemas.openxmlformats.org/officeDocument/2006/relationships/hyperlink" Target="http://www.schneider-electric.com/download/es/es/" TargetMode="Externa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4160836"/>
          </a:xfrm>
        </p:spPr>
        <p:txBody>
          <a:bodyPr anchor="t"/>
          <a:lstStyle/>
          <a:p>
            <a:pPr>
              <a:lnSpc>
                <a:spcPct val="150000"/>
              </a:lnSpc>
            </a:pPr>
            <a:r>
              <a:rPr lang="en-GB" sz="3600" dirty="0" err="1"/>
              <a:t>Vijeo</a:t>
            </a:r>
            <a:r>
              <a:rPr lang="en-GB" sz="3600" dirty="0"/>
              <a:t> Citect </a:t>
            </a:r>
            <a:r>
              <a:rPr lang="en-GB" sz="3600" dirty="0" err="1"/>
              <a:t>como</a:t>
            </a:r>
            <a:r>
              <a:rPr lang="en-GB" sz="3600" dirty="0"/>
              <a:t> </a:t>
            </a:r>
            <a:r>
              <a:rPr lang="en-GB" sz="3600" dirty="0" err="1"/>
              <a:t>Servicio</a:t>
            </a:r>
            <a:r>
              <a:rPr lang="en-GB" sz="3600" dirty="0"/>
              <a:t>.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4160837"/>
            <a:ext cx="9144000" cy="373063"/>
          </a:xfrm>
        </p:spPr>
        <p:txBody>
          <a:bodyPr/>
          <a:lstStyle/>
          <a:p>
            <a:r>
              <a:rPr lang="en-US" dirty="0"/>
              <a:t> Centro de </a:t>
            </a:r>
            <a:r>
              <a:rPr lang="en-US" dirty="0" err="1"/>
              <a:t>Competencia</a:t>
            </a:r>
            <a:r>
              <a:rPr lang="en-US" dirty="0"/>
              <a:t> </a:t>
            </a:r>
            <a:r>
              <a:rPr lang="en-US" dirty="0" err="1"/>
              <a:t>Técnica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Page </a:t>
            </a:r>
            <a:fld id="{5A9C12DC-491F-9444-86A2-13AC5C62A2FC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Confidential Property of Schneider Electric |</a:t>
            </a:r>
            <a:endParaRPr lang="en-US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52413" y="872332"/>
            <a:ext cx="7316787" cy="79216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AutoShape 137"/>
          <p:cNvSpPr>
            <a:spLocks noChangeArrowheads="1"/>
          </p:cNvSpPr>
          <p:nvPr/>
        </p:nvSpPr>
        <p:spPr bwMode="auto">
          <a:xfrm>
            <a:off x="430213" y="1346201"/>
            <a:ext cx="8245475" cy="265430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l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sz="1800" b="0">
              <a:solidFill>
                <a:schemeClr val="bg2"/>
              </a:solidFill>
            </a:endParaRPr>
          </a:p>
        </p:txBody>
      </p:sp>
      <p:sp>
        <p:nvSpPr>
          <p:cNvPr id="12" name="Text Box 138"/>
          <p:cNvSpPr txBox="1">
            <a:spLocks noChangeArrowheads="1"/>
          </p:cNvSpPr>
          <p:nvPr/>
        </p:nvSpPr>
        <p:spPr bwMode="auto">
          <a:xfrm>
            <a:off x="544513" y="1387475"/>
            <a:ext cx="8007350" cy="277336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lIns="18000" tIns="10800" rIns="18000" bIns="10800"/>
          <a:lstStyle/>
          <a:p>
            <a:pPr algn="l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sz="1200" dirty="0">
              <a:solidFill>
                <a:srgbClr val="FFFFFF"/>
              </a:solidFill>
            </a:endParaRPr>
          </a:p>
          <a:p>
            <a:pPr algn="l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sz="1200" dirty="0" err="1">
                <a:solidFill>
                  <a:srgbClr val="FFFFFF"/>
                </a:solidFill>
              </a:rPr>
              <a:t>Vijeo</a:t>
            </a:r>
            <a:r>
              <a:rPr lang="es-ES" sz="1200" dirty="0">
                <a:solidFill>
                  <a:srgbClr val="FFFFFF"/>
                </a:solidFill>
              </a:rPr>
              <a:t> Citect 7.5</a:t>
            </a:r>
          </a:p>
        </p:txBody>
      </p:sp>
      <p:graphicFrame>
        <p:nvGraphicFramePr>
          <p:cNvPr id="13" name="Group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2533788"/>
              </p:ext>
            </p:extLst>
          </p:nvPr>
        </p:nvGraphicFramePr>
        <p:xfrm>
          <a:off x="436563" y="2321383"/>
          <a:ext cx="8239125" cy="1679118"/>
        </p:xfrm>
        <a:graphic>
          <a:graphicData uri="http://schemas.openxmlformats.org/drawingml/2006/table">
            <a:tbl>
              <a:tblPr/>
              <a:tblGrid>
                <a:gridCol w="1158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2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353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62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Revisión</a:t>
                      </a:r>
                    </a:p>
                  </a:txBody>
                  <a:tcPr horzOverflow="overflow">
                    <a:lnL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Fecha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Autor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Modificaciones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47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1.0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es-ES" sz="1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17/10/2017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Conchi Muñoz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charset="0"/>
                        <a:buNone/>
                        <a:tabLst/>
                      </a:pPr>
                      <a:endParaRPr kumimoji="0" lang="es-E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Primera versión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7125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Confidential Property of Schneider Electric |</a:t>
            </a: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431800" y="312420"/>
            <a:ext cx="8280400" cy="1292662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Puede encontrar esta guía, además de preguntas y respuestas técnicas confeccionadas por nuestro Centro de Competencia Técnica, en:</a:t>
            </a:r>
          </a:p>
        </p:txBody>
      </p:sp>
      <p:sp>
        <p:nvSpPr>
          <p:cNvPr id="7" name="Rectangle 6">
            <a:hlinkClick r:id="rId2"/>
          </p:cNvPr>
          <p:cNvSpPr>
            <a:spLocks noChangeArrowheads="1"/>
          </p:cNvSpPr>
          <p:nvPr/>
        </p:nvSpPr>
        <p:spPr bwMode="auto">
          <a:xfrm>
            <a:off x="431800" y="1775460"/>
            <a:ext cx="7885112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0800" rIns="0" bIns="10800" anchor="ctr"/>
          <a:lstStyle/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3200" b="0" i="1" dirty="0">
                <a:solidFill>
                  <a:schemeClr val="bg1"/>
                </a:solidFill>
              </a:rPr>
              <a:t>http://www.schneider-electric.es/faqs</a:t>
            </a:r>
          </a:p>
        </p:txBody>
      </p:sp>
      <p:sp>
        <p:nvSpPr>
          <p:cNvPr id="8" name="1 Título"/>
          <p:cNvSpPr>
            <a:spLocks/>
          </p:cNvSpPr>
          <p:nvPr/>
        </p:nvSpPr>
        <p:spPr bwMode="auto">
          <a:xfrm>
            <a:off x="431800" y="2960687"/>
            <a:ext cx="8280400" cy="115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0800" rIns="0" bIns="10800" anchor="ctr"/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sz="2800" b="0" dirty="0">
                <a:solidFill>
                  <a:schemeClr val="bg1"/>
                </a:solidFill>
              </a:rPr>
              <a:t>También puede realizar su consulta en cualquier buscador de Internet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2827" y="1176381"/>
            <a:ext cx="6018915" cy="2607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621792" y="382349"/>
            <a:ext cx="723878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50" dirty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Arrancar los servicios de </a:t>
            </a:r>
            <a:r>
              <a:rPr lang="es-ES" sz="1350" dirty="0" err="1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windows</a:t>
            </a:r>
            <a:r>
              <a:rPr lang="es-ES" sz="1350" dirty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 y buscar el servicio llamado “</a:t>
            </a:r>
            <a:r>
              <a:rPr lang="es-ES" sz="1350" dirty="0" err="1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Citect</a:t>
            </a:r>
            <a:r>
              <a:rPr lang="es-ES" sz="1350" dirty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350" dirty="0" err="1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Runtime</a:t>
            </a:r>
            <a:r>
              <a:rPr lang="es-ES" sz="1350" dirty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 Manager”. Desde aquí hacer “</a:t>
            </a:r>
            <a:r>
              <a:rPr lang="es-ES" sz="1350" dirty="0" err="1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start</a:t>
            </a:r>
            <a:r>
              <a:rPr lang="es-ES" sz="1350" dirty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”. Lo podemos usar como manual o automático.</a:t>
            </a:r>
            <a:endParaRPr lang="en-US" sz="1350" dirty="0" err="1">
              <a:solidFill>
                <a:srgbClr val="62646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527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0730" y="695762"/>
            <a:ext cx="4012228" cy="3054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6609" y="712199"/>
            <a:ext cx="4034303" cy="3038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/>
          <p:nvPr/>
        </p:nvSpPr>
        <p:spPr>
          <a:xfrm>
            <a:off x="470730" y="418762"/>
            <a:ext cx="813027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50" dirty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Vemos que arranca como servicio y no como aplicación.</a:t>
            </a:r>
            <a:endParaRPr lang="en-US" sz="1350" dirty="0" err="1">
              <a:solidFill>
                <a:srgbClr val="62646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5 CuadroTexto"/>
          <p:cNvSpPr txBox="1"/>
          <p:nvPr/>
        </p:nvSpPr>
        <p:spPr>
          <a:xfrm>
            <a:off x="417821" y="3889258"/>
            <a:ext cx="8130272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50" dirty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Al lanzarlo como servicio solo arranca los servidores y ningún cliente, es por eso que no vemos ninguna pantalla de operador. Para además ver una pantalla de operador en el mismo PC hay que lanzar un cliente.</a:t>
            </a:r>
            <a:endParaRPr lang="en-US" sz="1350" dirty="0" err="1">
              <a:solidFill>
                <a:srgbClr val="62646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284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CuadroTexto"/>
          <p:cNvSpPr txBox="1"/>
          <p:nvPr/>
        </p:nvSpPr>
        <p:spPr>
          <a:xfrm>
            <a:off x="470730" y="418763"/>
            <a:ext cx="8130272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50" dirty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Si en el mismo PC queremos lanzar un cliente:</a:t>
            </a:r>
          </a:p>
          <a:p>
            <a:pPr marL="214313" indent="-214313">
              <a:buFontTx/>
              <a:buChar char="-"/>
            </a:pPr>
            <a:r>
              <a:rPr lang="es-ES" sz="1350" dirty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Creamos un nuevo Citect.ini donde se le indique rol de cliente</a:t>
            </a:r>
          </a:p>
          <a:p>
            <a:pPr marL="214313" indent="-214313">
              <a:buFontTx/>
              <a:buChar char="-"/>
            </a:pPr>
            <a:r>
              <a:rPr lang="es-ES" sz="1350" dirty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Lo incluiremos como parámetro en la ejecución de la aplicación.</a:t>
            </a:r>
            <a:endParaRPr lang="en-US" sz="1350" dirty="0" err="1">
              <a:solidFill>
                <a:srgbClr val="62646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730" y="1203395"/>
            <a:ext cx="4248515" cy="2492122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5157879" y="1203394"/>
            <a:ext cx="3036478" cy="196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50" dirty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Abrimos el editor del Citect.ini y modificamos:</a:t>
            </a:r>
          </a:p>
          <a:p>
            <a:r>
              <a:rPr lang="es-ES" sz="1350" dirty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es-ES" sz="1350" dirty="0" err="1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Client</a:t>
            </a:r>
            <a:r>
              <a:rPr lang="es-ES" sz="1350" dirty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] </a:t>
            </a:r>
            <a:r>
              <a:rPr lang="es-ES" sz="1350" dirty="0" err="1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ComputerRole</a:t>
            </a:r>
            <a:r>
              <a:rPr lang="es-ES" sz="1350" dirty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=1</a:t>
            </a:r>
          </a:p>
          <a:p>
            <a:r>
              <a:rPr lang="es-ES" sz="1350" dirty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es-ES" sz="1350" dirty="0" err="1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Client</a:t>
            </a:r>
            <a:r>
              <a:rPr lang="es-ES" sz="1350" dirty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] </a:t>
            </a:r>
            <a:r>
              <a:rPr lang="es-ES" sz="1350" dirty="0" err="1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FullLicense</a:t>
            </a:r>
            <a:r>
              <a:rPr lang="es-ES" sz="1350" dirty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 = 1</a:t>
            </a:r>
          </a:p>
          <a:p>
            <a:endParaRPr lang="es-ES" sz="1350" dirty="0">
              <a:solidFill>
                <a:srgbClr val="626469"/>
              </a:solidFill>
              <a:latin typeface="Arial" pitchFamily="34" charset="0"/>
              <a:cs typeface="Arial" pitchFamily="34" charset="0"/>
            </a:endParaRPr>
          </a:p>
          <a:p>
            <a:r>
              <a:rPr lang="es-ES" sz="1350" dirty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File – </a:t>
            </a:r>
            <a:r>
              <a:rPr lang="es-ES" sz="135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Save</a:t>
            </a:r>
            <a:r>
              <a:rPr lang="es-ES" sz="135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as</a:t>
            </a:r>
            <a:r>
              <a:rPr lang="es-ES" sz="1350" dirty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s-ES" sz="1350" dirty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Guardamos un nuevo Citect.ini en otro ubicación y con otro nombre.</a:t>
            </a:r>
          </a:p>
          <a:p>
            <a:endParaRPr lang="en-US" sz="1350" dirty="0" err="1">
              <a:solidFill>
                <a:srgbClr val="62646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1653" y="3045373"/>
            <a:ext cx="3102704" cy="1888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416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462438" y="279176"/>
            <a:ext cx="785332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50" dirty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Para añadir proceso cliente: Creamos un acceso directo a la aplicación de Citect y en Target añadimos a la dirección del ejecutable de </a:t>
            </a:r>
            <a:r>
              <a:rPr lang="es-ES" sz="1350" dirty="0" err="1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citect</a:t>
            </a:r>
            <a:r>
              <a:rPr lang="es-ES" sz="1350" dirty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 “-i” seguido de la ruta completa donde se encuentra el nuevo Citect.ini creado con la parametrización de cliente, quedando de esta manera:</a:t>
            </a:r>
          </a:p>
          <a:p>
            <a:r>
              <a:rPr lang="en-US" sz="1050" dirty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"C:\Program Files (x86)\Schneider Electric\</a:t>
            </a:r>
            <a:r>
              <a:rPr lang="en-US" sz="1050" dirty="0" err="1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Vijeo</a:t>
            </a:r>
            <a:r>
              <a:rPr lang="en-US" sz="1050" dirty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 Citect 7.50\Bin\Citect32.exe" -</a:t>
            </a:r>
            <a:r>
              <a:rPr lang="en-US" sz="1050" dirty="0" err="1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iC</a:t>
            </a:r>
            <a:r>
              <a:rPr lang="en-US" sz="1050" dirty="0">
                <a:solidFill>
                  <a:srgbClr val="626469"/>
                </a:solidFill>
                <a:latin typeface="Arial" pitchFamily="34" charset="0"/>
                <a:cs typeface="Arial" pitchFamily="34" charset="0"/>
              </a:rPr>
              <a:t>:\Users\sesa117751\Desktop\citect_cli.ini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962" y="1396668"/>
            <a:ext cx="2595287" cy="3305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892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" y="68580"/>
            <a:ext cx="8577820" cy="369332"/>
          </a:xfrm>
        </p:spPr>
        <p:txBody>
          <a:bodyPr/>
          <a:lstStyle/>
          <a:p>
            <a:pPr algn="l"/>
            <a:r>
              <a:rPr lang="es-ES" sz="2400" dirty="0"/>
              <a:t>Puede encontrar más información en: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777726" y="4864774"/>
            <a:ext cx="440671" cy="71591"/>
          </a:xfrm>
        </p:spPr>
        <p:txBody>
          <a:bodyPr/>
          <a:lstStyle/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4" y="4857154"/>
            <a:ext cx="1576386" cy="71591"/>
          </a:xfrm>
        </p:spPr>
        <p:txBody>
          <a:bodyPr/>
          <a:lstStyle/>
          <a:p>
            <a:r>
              <a:rPr lang="en-US" dirty="0"/>
              <a:t>Confidential Property of Schneider Electric |</a:t>
            </a:r>
          </a:p>
        </p:txBody>
      </p:sp>
      <p:sp>
        <p:nvSpPr>
          <p:cNvPr id="6" name="Rectangle 6">
            <a:hlinkClick r:id="rId2"/>
          </p:cNvPr>
          <p:cNvSpPr>
            <a:spLocks noChangeArrowheads="1"/>
          </p:cNvSpPr>
          <p:nvPr/>
        </p:nvSpPr>
        <p:spPr bwMode="auto">
          <a:xfrm>
            <a:off x="374577" y="985039"/>
            <a:ext cx="5010302" cy="33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0800" rIns="0" bIns="10800" anchor="ctr"/>
          <a:lstStyle/>
          <a:p>
            <a:pPr marL="342900" indent="-342900" algn="l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b="0" i="1" dirty="0">
                <a:solidFill>
                  <a:schemeClr val="bg1"/>
                </a:solidFill>
                <a:hlinkClick r:id="rId3"/>
              </a:rPr>
              <a:t>http://</a:t>
            </a:r>
            <a:r>
              <a:rPr lang="en-US" b="0" i="1" dirty="0">
                <a:solidFill>
                  <a:schemeClr val="bg1"/>
                </a:solidFill>
                <a:hlinkClick r:id="rId3"/>
              </a:rPr>
              <a:t>www.schneider-electric.es/faqs</a:t>
            </a:r>
            <a:endParaRPr lang="en-US" sz="2400" b="0" i="1" dirty="0">
              <a:solidFill>
                <a:schemeClr val="bg1"/>
              </a:solidFill>
            </a:endParaRP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179388" y="589280"/>
            <a:ext cx="8560751" cy="1336563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chemeClr val="bg1"/>
            </a:solidFill>
            <a:round/>
            <a:headEnd/>
            <a:tailEnd/>
          </a:ln>
        </p:spPr>
        <p:txBody>
          <a:bodyPr wrap="none" lIns="0" tIns="0" rIns="18000" bIns="10800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6">
            <a:hlinkClick r:id="rId2"/>
          </p:cNvPr>
          <p:cNvSpPr>
            <a:spLocks noChangeArrowheads="1"/>
          </p:cNvSpPr>
          <p:nvPr/>
        </p:nvSpPr>
        <p:spPr bwMode="auto">
          <a:xfrm>
            <a:off x="395289" y="650240"/>
            <a:ext cx="5010302" cy="33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0800" rIns="0" bIns="10800" anchor="ctr"/>
          <a:lstStyle/>
          <a:p>
            <a:pPr marL="342900" indent="-342900" algn="l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000" i="1" dirty="0" err="1">
                <a:solidFill>
                  <a:schemeClr val="bg1"/>
                </a:solidFill>
              </a:rPr>
              <a:t>Preguntas</a:t>
            </a:r>
            <a:r>
              <a:rPr lang="en-US" sz="2000" i="1" dirty="0">
                <a:solidFill>
                  <a:schemeClr val="bg1"/>
                </a:solidFill>
              </a:rPr>
              <a:t> </a:t>
            </a:r>
            <a:r>
              <a:rPr lang="en-US" sz="2000" i="1" dirty="0" err="1">
                <a:solidFill>
                  <a:schemeClr val="bg1"/>
                </a:solidFill>
              </a:rPr>
              <a:t>técnicas</a:t>
            </a:r>
            <a:r>
              <a:rPr lang="en-US" sz="2000" i="1" dirty="0">
                <a:solidFill>
                  <a:schemeClr val="bg1"/>
                </a:solidFill>
              </a:rPr>
              <a:t> </a:t>
            </a:r>
            <a:r>
              <a:rPr lang="en-US" sz="2000" i="1" dirty="0" err="1">
                <a:solidFill>
                  <a:schemeClr val="bg1"/>
                </a:solidFill>
              </a:rPr>
              <a:t>Frecuentes</a:t>
            </a:r>
            <a:endParaRPr lang="en-US" sz="2000" i="1" dirty="0">
              <a:solidFill>
                <a:schemeClr val="bg1"/>
              </a:solidFill>
            </a:endParaRPr>
          </a:p>
        </p:txBody>
      </p:sp>
      <p:pic>
        <p:nvPicPr>
          <p:cNvPr id="9" name="Picture 12" descr="QR_Vfaq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22821" y="650989"/>
            <a:ext cx="1215912" cy="1215912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10" name="Rectangle 6">
            <a:hlinkClick r:id="rId2"/>
          </p:cNvPr>
          <p:cNvSpPr>
            <a:spLocks noChangeArrowheads="1"/>
          </p:cNvSpPr>
          <p:nvPr/>
        </p:nvSpPr>
        <p:spPr bwMode="auto">
          <a:xfrm>
            <a:off x="425769" y="1438002"/>
            <a:ext cx="4937277" cy="236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0800" rIns="0" bIns="10800" anchor="ctr"/>
          <a:lstStyle/>
          <a:p>
            <a:pPr marL="342900" indent="-342900" algn="l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1600" b="0" dirty="0">
                <a:solidFill>
                  <a:schemeClr val="bg1"/>
                </a:solidFill>
              </a:rPr>
              <a:t>&gt;</a:t>
            </a:r>
            <a:r>
              <a:rPr lang="en-US" sz="1600" b="0" dirty="0" err="1">
                <a:solidFill>
                  <a:schemeClr val="bg1"/>
                </a:solidFill>
              </a:rPr>
              <a:t>Respuesta</a:t>
            </a:r>
            <a:r>
              <a:rPr lang="en-US" sz="1600" b="0" dirty="0">
                <a:solidFill>
                  <a:schemeClr val="bg1"/>
                </a:solidFill>
              </a:rPr>
              <a:t> a </a:t>
            </a:r>
            <a:r>
              <a:rPr lang="en-US" sz="1600" b="0" dirty="0" err="1">
                <a:solidFill>
                  <a:schemeClr val="bg1"/>
                </a:solidFill>
              </a:rPr>
              <a:t>las</a:t>
            </a:r>
            <a:r>
              <a:rPr lang="en-US" sz="1600" b="0" dirty="0">
                <a:solidFill>
                  <a:schemeClr val="bg1"/>
                </a:solidFill>
              </a:rPr>
              <a:t> </a:t>
            </a:r>
            <a:r>
              <a:rPr lang="en-US" sz="1600" b="0" dirty="0" err="1">
                <a:solidFill>
                  <a:schemeClr val="bg1"/>
                </a:solidFill>
              </a:rPr>
              <a:t>Preguntas</a:t>
            </a:r>
            <a:r>
              <a:rPr lang="en-US" sz="1600" b="0" dirty="0">
                <a:solidFill>
                  <a:schemeClr val="bg1"/>
                </a:solidFill>
              </a:rPr>
              <a:t> </a:t>
            </a:r>
            <a:r>
              <a:rPr lang="en-US" sz="1600" b="0" dirty="0" err="1">
                <a:solidFill>
                  <a:schemeClr val="bg1"/>
                </a:solidFill>
              </a:rPr>
              <a:t>Técnicas</a:t>
            </a:r>
            <a:r>
              <a:rPr lang="en-US" sz="1600" b="0" dirty="0">
                <a:solidFill>
                  <a:schemeClr val="bg1"/>
                </a:solidFill>
              </a:rPr>
              <a:t> </a:t>
            </a:r>
            <a:r>
              <a:rPr lang="en-US" sz="1600" b="0" dirty="0" err="1">
                <a:solidFill>
                  <a:schemeClr val="bg1"/>
                </a:solidFill>
              </a:rPr>
              <a:t>más</a:t>
            </a:r>
            <a:r>
              <a:rPr lang="en-US" sz="1600" b="0" dirty="0">
                <a:solidFill>
                  <a:schemeClr val="bg1"/>
                </a:solidFill>
              </a:rPr>
              <a:t> </a:t>
            </a:r>
            <a:r>
              <a:rPr lang="en-US" sz="1600" b="0" dirty="0" err="1">
                <a:solidFill>
                  <a:schemeClr val="bg1"/>
                </a:solidFill>
              </a:rPr>
              <a:t>Frecuentes</a:t>
            </a:r>
            <a:endParaRPr lang="en-US" sz="1600" b="0" dirty="0">
              <a:solidFill>
                <a:schemeClr val="bg1"/>
              </a:solidFill>
            </a:endParaRPr>
          </a:p>
        </p:txBody>
      </p:sp>
      <p:sp>
        <p:nvSpPr>
          <p:cNvPr id="11" name="Rectangle 6">
            <a:hlinkClick r:id="rId2"/>
          </p:cNvPr>
          <p:cNvSpPr>
            <a:spLocks noChangeArrowheads="1"/>
          </p:cNvSpPr>
          <p:nvPr/>
        </p:nvSpPr>
        <p:spPr bwMode="auto">
          <a:xfrm>
            <a:off x="436563" y="1680737"/>
            <a:ext cx="4932514" cy="236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0800" rIns="0" bIns="10800" anchor="ctr"/>
          <a:lstStyle/>
          <a:p>
            <a:pPr marL="342900" indent="-342900" algn="l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1600" b="0" dirty="0">
                <a:solidFill>
                  <a:schemeClr val="bg1"/>
                </a:solidFill>
              </a:rPr>
              <a:t>&gt;</a:t>
            </a:r>
            <a:r>
              <a:rPr lang="en-US" sz="1600" b="0" dirty="0" err="1">
                <a:solidFill>
                  <a:schemeClr val="bg1"/>
                </a:solidFill>
              </a:rPr>
              <a:t>Guías</a:t>
            </a:r>
            <a:r>
              <a:rPr lang="en-US" sz="1600" b="0" dirty="0">
                <a:solidFill>
                  <a:schemeClr val="bg1"/>
                </a:solidFill>
              </a:rPr>
              <a:t> de </a:t>
            </a:r>
            <a:r>
              <a:rPr lang="en-US" sz="1600" b="0" dirty="0" err="1">
                <a:solidFill>
                  <a:schemeClr val="bg1"/>
                </a:solidFill>
              </a:rPr>
              <a:t>Diagnóstico</a:t>
            </a:r>
            <a:r>
              <a:rPr lang="en-US" sz="1600" b="0" dirty="0">
                <a:solidFill>
                  <a:schemeClr val="bg1"/>
                </a:solidFill>
              </a:rPr>
              <a:t> e </a:t>
            </a:r>
            <a:r>
              <a:rPr lang="en-US" sz="1600" b="0" dirty="0" err="1">
                <a:solidFill>
                  <a:schemeClr val="bg1"/>
                </a:solidFill>
              </a:rPr>
              <a:t>Implementación</a:t>
            </a:r>
            <a:endParaRPr lang="en-US" sz="1600" b="0" dirty="0">
              <a:solidFill>
                <a:schemeClr val="bg1"/>
              </a:solidFill>
            </a:endParaRPr>
          </a:p>
        </p:txBody>
      </p:sp>
      <p:sp>
        <p:nvSpPr>
          <p:cNvPr id="12" name="Rectangle 6">
            <a:hlinkClick r:id="rId2"/>
          </p:cNvPr>
          <p:cNvSpPr>
            <a:spLocks noChangeArrowheads="1"/>
          </p:cNvSpPr>
          <p:nvPr/>
        </p:nvSpPr>
        <p:spPr bwMode="auto">
          <a:xfrm>
            <a:off x="358775" y="2439112"/>
            <a:ext cx="5830049" cy="33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0800" rIns="0" bIns="10800" anchor="ctr"/>
          <a:lstStyle/>
          <a:p>
            <a:pPr marL="342900" indent="-342900" algn="l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sz="2400" b="0" i="1" dirty="0">
                <a:solidFill>
                  <a:schemeClr val="bg1"/>
                </a:solidFill>
                <a:hlinkClick r:id="rId5"/>
              </a:rPr>
              <a:t>http://</a:t>
            </a:r>
            <a:r>
              <a:rPr lang="es-ES" b="0" i="1" dirty="0">
                <a:solidFill>
                  <a:schemeClr val="bg1"/>
                </a:solidFill>
                <a:hlinkClick r:id="rId5"/>
              </a:rPr>
              <a:t>www.schneider-electric.com/download/es/es</a:t>
            </a:r>
            <a:r>
              <a:rPr lang="es-ES" sz="2400" b="0" i="1" dirty="0">
                <a:solidFill>
                  <a:schemeClr val="bg1"/>
                </a:solidFill>
                <a:hlinkClick r:id="rId5"/>
              </a:rPr>
              <a:t>/</a:t>
            </a:r>
            <a:endParaRPr lang="en-US" sz="2400" b="0" i="1" dirty="0">
              <a:solidFill>
                <a:schemeClr val="bg1"/>
              </a:solidFill>
            </a:endParaRPr>
          </a:p>
        </p:txBody>
      </p:sp>
      <p:sp>
        <p:nvSpPr>
          <p:cNvPr id="13" name="AutoShape 17"/>
          <p:cNvSpPr>
            <a:spLocks noChangeArrowheads="1"/>
          </p:cNvSpPr>
          <p:nvPr/>
        </p:nvSpPr>
        <p:spPr bwMode="auto">
          <a:xfrm>
            <a:off x="179388" y="2017078"/>
            <a:ext cx="8560750" cy="1298575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chemeClr val="bg1"/>
            </a:solidFill>
            <a:round/>
            <a:headEnd/>
            <a:tailEnd/>
          </a:ln>
        </p:spPr>
        <p:txBody>
          <a:bodyPr wrap="none" lIns="0" tIns="0" rIns="18000" bIns="10800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Rectangle 6">
            <a:hlinkClick r:id="rId2"/>
          </p:cNvPr>
          <p:cNvSpPr>
            <a:spLocks noChangeArrowheads="1"/>
          </p:cNvSpPr>
          <p:nvPr/>
        </p:nvSpPr>
        <p:spPr bwMode="auto">
          <a:xfrm>
            <a:off x="395289" y="2119553"/>
            <a:ext cx="5010302" cy="33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0800" rIns="0" bIns="10800" anchor="ctr"/>
          <a:lstStyle/>
          <a:p>
            <a:pPr marL="342900" indent="-342900" algn="l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000" i="1" dirty="0">
                <a:solidFill>
                  <a:schemeClr val="bg1"/>
                </a:solidFill>
              </a:rPr>
              <a:t>Centro de </a:t>
            </a:r>
            <a:r>
              <a:rPr lang="en-US" sz="2000" i="1" dirty="0" err="1">
                <a:solidFill>
                  <a:schemeClr val="bg1"/>
                </a:solidFill>
              </a:rPr>
              <a:t>Descargas</a:t>
            </a:r>
            <a:endParaRPr lang="en-US" sz="2000" i="1" dirty="0">
              <a:solidFill>
                <a:schemeClr val="bg1"/>
              </a:solidFill>
            </a:endParaRPr>
          </a:p>
        </p:txBody>
      </p:sp>
      <p:sp>
        <p:nvSpPr>
          <p:cNvPr id="15" name="Rectangle 6">
            <a:hlinkClick r:id="rId2"/>
          </p:cNvPr>
          <p:cNvSpPr>
            <a:spLocks noChangeArrowheads="1"/>
          </p:cNvSpPr>
          <p:nvPr/>
        </p:nvSpPr>
        <p:spPr bwMode="auto">
          <a:xfrm>
            <a:off x="433389" y="2920996"/>
            <a:ext cx="6296660" cy="236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0800" rIns="0" bIns="10800" anchor="ctr"/>
          <a:lstStyle/>
          <a:p>
            <a:pPr marL="342900" indent="-342900" algn="l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1600" b="0" dirty="0">
                <a:solidFill>
                  <a:schemeClr val="bg1"/>
                </a:solidFill>
              </a:rPr>
              <a:t>&gt;</a:t>
            </a:r>
            <a:r>
              <a:rPr lang="en-US" sz="1600" b="0" dirty="0" err="1">
                <a:solidFill>
                  <a:schemeClr val="bg1"/>
                </a:solidFill>
              </a:rPr>
              <a:t>Descarga</a:t>
            </a:r>
            <a:r>
              <a:rPr lang="en-US" sz="1600" b="0" dirty="0">
                <a:solidFill>
                  <a:schemeClr val="bg1"/>
                </a:solidFill>
              </a:rPr>
              <a:t> de </a:t>
            </a:r>
            <a:r>
              <a:rPr lang="en-US" sz="1600" b="0" dirty="0" err="1">
                <a:solidFill>
                  <a:schemeClr val="bg1"/>
                </a:solidFill>
              </a:rPr>
              <a:t>certificados</a:t>
            </a:r>
            <a:r>
              <a:rPr lang="en-US" sz="1600" b="0" dirty="0">
                <a:solidFill>
                  <a:schemeClr val="bg1"/>
                </a:solidFill>
              </a:rPr>
              <a:t>, </a:t>
            </a:r>
            <a:r>
              <a:rPr lang="en-US" sz="1600" b="0" dirty="0" err="1">
                <a:solidFill>
                  <a:schemeClr val="bg1"/>
                </a:solidFill>
              </a:rPr>
              <a:t>manuales</a:t>
            </a:r>
            <a:r>
              <a:rPr lang="en-US" sz="1600" b="0" dirty="0">
                <a:solidFill>
                  <a:schemeClr val="bg1"/>
                </a:solidFill>
              </a:rPr>
              <a:t>, software, </a:t>
            </a:r>
            <a:r>
              <a:rPr lang="en-US" sz="1600" b="0" dirty="0" err="1">
                <a:solidFill>
                  <a:schemeClr val="bg1"/>
                </a:solidFill>
              </a:rPr>
              <a:t>dibujos</a:t>
            </a:r>
            <a:r>
              <a:rPr lang="en-US" sz="1600" b="0" dirty="0">
                <a:solidFill>
                  <a:schemeClr val="bg1"/>
                </a:solidFill>
              </a:rPr>
              <a:t> CAD, </a:t>
            </a:r>
          </a:p>
          <a:p>
            <a:pPr marL="342900" indent="-342900" algn="l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1600" b="0" dirty="0" err="1">
                <a:solidFill>
                  <a:schemeClr val="bg1"/>
                </a:solidFill>
              </a:rPr>
              <a:t>documentación</a:t>
            </a:r>
            <a:r>
              <a:rPr lang="en-US" sz="1600" b="0" dirty="0">
                <a:solidFill>
                  <a:schemeClr val="bg1"/>
                </a:solidFill>
              </a:rPr>
              <a:t> </a:t>
            </a:r>
            <a:r>
              <a:rPr lang="en-US" sz="1600" b="0" dirty="0" err="1">
                <a:solidFill>
                  <a:schemeClr val="bg1"/>
                </a:solidFill>
              </a:rPr>
              <a:t>técnica</a:t>
            </a:r>
            <a:r>
              <a:rPr lang="en-US" sz="1600" b="0" dirty="0">
                <a:solidFill>
                  <a:schemeClr val="bg1"/>
                </a:solidFill>
              </a:rPr>
              <a:t>… </a:t>
            </a:r>
          </a:p>
        </p:txBody>
      </p:sp>
      <p:pic>
        <p:nvPicPr>
          <p:cNvPr id="16" name="Picture 23" descr="QR_centro_descarga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38060" y="2089073"/>
            <a:ext cx="1170193" cy="1170193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17" name="AutoShape 26"/>
          <p:cNvSpPr>
            <a:spLocks noChangeArrowheads="1"/>
          </p:cNvSpPr>
          <p:nvPr/>
        </p:nvSpPr>
        <p:spPr bwMode="auto">
          <a:xfrm>
            <a:off x="179388" y="3391853"/>
            <a:ext cx="8560750" cy="1298575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chemeClr val="bg1"/>
            </a:solidFill>
            <a:round/>
            <a:headEnd/>
            <a:tailEnd/>
          </a:ln>
        </p:spPr>
        <p:txBody>
          <a:bodyPr wrap="none" lIns="0" tIns="0" rIns="18000" bIns="10800" anchor="ctr"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8" name="Rectangle 6">
            <a:hlinkClick r:id="rId2"/>
          </p:cNvPr>
          <p:cNvSpPr>
            <a:spLocks noChangeArrowheads="1"/>
          </p:cNvSpPr>
          <p:nvPr/>
        </p:nvSpPr>
        <p:spPr bwMode="auto">
          <a:xfrm>
            <a:off x="374577" y="3696946"/>
            <a:ext cx="5830049" cy="33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0800" rIns="0" bIns="10800" anchor="ctr"/>
          <a:lstStyle/>
          <a:p>
            <a:pPr marL="342900" indent="-342900" algn="l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b="0" i="1" dirty="0">
                <a:solidFill>
                  <a:schemeClr val="bg1"/>
                </a:solidFill>
                <a:hlinkClick r:id="rId7"/>
              </a:rPr>
              <a:t>http://</a:t>
            </a:r>
            <a:r>
              <a:rPr lang="en-US" b="0" i="1" dirty="0">
                <a:solidFill>
                  <a:schemeClr val="bg1"/>
                </a:solidFill>
                <a:hlinkClick r:id="rId7"/>
              </a:rPr>
              <a:t>www.youtube.com</a:t>
            </a:r>
            <a:endParaRPr lang="en-US" sz="2400" b="0" i="1" dirty="0">
              <a:solidFill>
                <a:schemeClr val="bg1"/>
              </a:solidFill>
            </a:endParaRPr>
          </a:p>
        </p:txBody>
      </p:sp>
      <p:sp>
        <p:nvSpPr>
          <p:cNvPr id="19" name="Rectangle 6">
            <a:hlinkClick r:id="rId2"/>
          </p:cNvPr>
          <p:cNvSpPr>
            <a:spLocks noChangeArrowheads="1"/>
          </p:cNvSpPr>
          <p:nvPr/>
        </p:nvSpPr>
        <p:spPr bwMode="auto">
          <a:xfrm>
            <a:off x="395289" y="3391853"/>
            <a:ext cx="5010302" cy="33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0800" rIns="0" bIns="10800" anchor="ctr"/>
          <a:lstStyle/>
          <a:p>
            <a:pPr marL="342900" indent="-342900" algn="l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000" i="1" dirty="0">
                <a:solidFill>
                  <a:schemeClr val="bg1"/>
                </a:solidFill>
              </a:rPr>
              <a:t>Video FAQS</a:t>
            </a:r>
          </a:p>
        </p:txBody>
      </p:sp>
      <p:pic>
        <p:nvPicPr>
          <p:cNvPr id="20" name="Picture 30" descr="QR_youtube_sch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38060" y="3453775"/>
            <a:ext cx="1186420" cy="1186420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21" name="Rectangle 6">
            <a:hlinkClick r:id="rId2"/>
          </p:cNvPr>
          <p:cNvSpPr>
            <a:spLocks noChangeArrowheads="1"/>
          </p:cNvSpPr>
          <p:nvPr/>
        </p:nvSpPr>
        <p:spPr bwMode="auto">
          <a:xfrm>
            <a:off x="395289" y="4080981"/>
            <a:ext cx="5944551" cy="236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0800" rIns="0" bIns="10800" anchor="ctr"/>
          <a:lstStyle/>
          <a:p>
            <a:pPr marL="342900" indent="-342900" algn="l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1600" b="0" dirty="0">
                <a:solidFill>
                  <a:schemeClr val="bg1"/>
                </a:solidFill>
              </a:rPr>
              <a:t>&gt;Video </a:t>
            </a:r>
            <a:r>
              <a:rPr lang="en-US" sz="1600" b="0" dirty="0" err="1">
                <a:solidFill>
                  <a:schemeClr val="bg1"/>
                </a:solidFill>
              </a:rPr>
              <a:t>Tutoriales</a:t>
            </a:r>
            <a:r>
              <a:rPr lang="en-US" sz="1600" b="0" dirty="0">
                <a:solidFill>
                  <a:schemeClr val="bg1"/>
                </a:solidFill>
              </a:rPr>
              <a:t> de </a:t>
            </a:r>
            <a:r>
              <a:rPr lang="en-US" sz="1600" b="0" dirty="0" err="1">
                <a:solidFill>
                  <a:schemeClr val="bg1"/>
                </a:solidFill>
              </a:rPr>
              <a:t>Respuesta</a:t>
            </a:r>
            <a:r>
              <a:rPr lang="en-US" sz="1600" b="0" dirty="0">
                <a:solidFill>
                  <a:schemeClr val="bg1"/>
                </a:solidFill>
              </a:rPr>
              <a:t> a </a:t>
            </a:r>
            <a:r>
              <a:rPr lang="en-US" sz="1600" b="0" dirty="0" err="1">
                <a:solidFill>
                  <a:schemeClr val="bg1"/>
                </a:solidFill>
              </a:rPr>
              <a:t>Preguntas</a:t>
            </a:r>
            <a:r>
              <a:rPr lang="en-US" sz="1600" b="0" dirty="0">
                <a:solidFill>
                  <a:schemeClr val="bg1"/>
                </a:solidFill>
              </a:rPr>
              <a:t> </a:t>
            </a:r>
            <a:r>
              <a:rPr lang="en-US" sz="1600" b="0" dirty="0" err="1">
                <a:solidFill>
                  <a:schemeClr val="bg1"/>
                </a:solidFill>
              </a:rPr>
              <a:t>Técnicas</a:t>
            </a:r>
            <a:endParaRPr lang="en-US" sz="1600" b="0" dirty="0">
              <a:solidFill>
                <a:schemeClr val="bg1"/>
              </a:solidFill>
            </a:endParaRPr>
          </a:p>
        </p:txBody>
      </p:sp>
      <p:sp>
        <p:nvSpPr>
          <p:cNvPr id="22" name="Rectangle 6">
            <a:hlinkClick r:id="rId2"/>
          </p:cNvPr>
          <p:cNvSpPr>
            <a:spLocks noChangeArrowheads="1"/>
          </p:cNvSpPr>
          <p:nvPr/>
        </p:nvSpPr>
        <p:spPr bwMode="auto">
          <a:xfrm>
            <a:off x="389255" y="4434996"/>
            <a:ext cx="6804025" cy="236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0800" rIns="0" bIns="10800" anchor="ctr"/>
          <a:lstStyle/>
          <a:p>
            <a:pPr marL="342900" indent="-342900" algn="l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1600" b="0" dirty="0">
                <a:solidFill>
                  <a:schemeClr val="bg1"/>
                </a:solidFill>
              </a:rPr>
              <a:t>&gt;Video </a:t>
            </a:r>
            <a:r>
              <a:rPr lang="en-US" sz="1600" b="0" dirty="0" err="1">
                <a:solidFill>
                  <a:schemeClr val="bg1"/>
                </a:solidFill>
              </a:rPr>
              <a:t>Tutoriales</a:t>
            </a:r>
            <a:r>
              <a:rPr lang="en-US" sz="1600" b="0" dirty="0">
                <a:solidFill>
                  <a:schemeClr val="bg1"/>
                </a:solidFill>
              </a:rPr>
              <a:t> con </a:t>
            </a:r>
            <a:r>
              <a:rPr lang="en-US" sz="1600" b="0" dirty="0" err="1">
                <a:solidFill>
                  <a:schemeClr val="bg1"/>
                </a:solidFill>
              </a:rPr>
              <a:t>Ejemplos</a:t>
            </a:r>
            <a:r>
              <a:rPr lang="en-US" sz="1600" b="0" dirty="0">
                <a:solidFill>
                  <a:schemeClr val="bg1"/>
                </a:solidFill>
              </a:rPr>
              <a:t> de </a:t>
            </a:r>
            <a:r>
              <a:rPr lang="en-US" sz="1600" b="0" dirty="0" err="1">
                <a:solidFill>
                  <a:schemeClr val="bg1"/>
                </a:solidFill>
              </a:rPr>
              <a:t>Configuración</a:t>
            </a:r>
            <a:r>
              <a:rPr lang="en-US" sz="1600" b="0" dirty="0">
                <a:solidFill>
                  <a:schemeClr val="bg1"/>
                </a:solidFill>
              </a:rPr>
              <a:t> de </a:t>
            </a:r>
            <a:r>
              <a:rPr lang="en-US" sz="1600" b="0" dirty="0" err="1">
                <a:solidFill>
                  <a:schemeClr val="bg1"/>
                </a:solidFill>
              </a:rPr>
              <a:t>equipos</a:t>
            </a:r>
            <a:r>
              <a:rPr lang="en-US" sz="1600" b="0" dirty="0">
                <a:solidFill>
                  <a:schemeClr val="bg1"/>
                </a:solidFill>
              </a:rPr>
              <a:t> y software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2463557"/>
      </p:ext>
    </p:extLst>
  </p:cSld>
  <p:clrMapOvr>
    <a:masterClrMapping/>
  </p:clrMapOvr>
</p:sld>
</file>

<file path=ppt/theme/theme1.xml><?xml version="1.0" encoding="utf-8"?>
<a:theme xmlns:a="http://schemas.openxmlformats.org/drawingml/2006/main" name="SE15_PPT_16x9_Template_Arial_FINAL_FINAL_0925">
  <a:themeElements>
    <a:clrScheme name="SE Life Green MS Office">
      <a:dk1>
        <a:sysClr val="windowText" lastClr="000000"/>
      </a:dk1>
      <a:lt1>
        <a:sysClr val="window" lastClr="FFFFFF"/>
      </a:lt1>
      <a:dk2>
        <a:srgbClr val="3DCD58"/>
      </a:dk2>
      <a:lt2>
        <a:srgbClr val="3DCD58"/>
      </a:lt2>
      <a:accent1>
        <a:srgbClr val="626469"/>
      </a:accent1>
      <a:accent2>
        <a:srgbClr val="9FA0A4"/>
      </a:accent2>
      <a:accent3>
        <a:srgbClr val="FFD100"/>
      </a:accent3>
      <a:accent4>
        <a:srgbClr val="E47F00"/>
      </a:accent4>
      <a:accent5>
        <a:srgbClr val="B10043"/>
      </a:accent5>
      <a:accent6>
        <a:srgbClr val="42B4E6"/>
      </a:accent6>
      <a:hlink>
        <a:srgbClr val="B10043"/>
      </a:hlink>
      <a:folHlink>
        <a:srgbClr val="42B4E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chneider Text Slides">
  <a:themeElements>
    <a:clrScheme name="SE Life Green MS Office">
      <a:dk1>
        <a:sysClr val="windowText" lastClr="000000"/>
      </a:dk1>
      <a:lt1>
        <a:sysClr val="window" lastClr="FFFFFF"/>
      </a:lt1>
      <a:dk2>
        <a:srgbClr val="3DCD58"/>
      </a:dk2>
      <a:lt2>
        <a:srgbClr val="3DCD58"/>
      </a:lt2>
      <a:accent1>
        <a:srgbClr val="626469"/>
      </a:accent1>
      <a:accent2>
        <a:srgbClr val="9FA0A4"/>
      </a:accent2>
      <a:accent3>
        <a:srgbClr val="FFD100"/>
      </a:accent3>
      <a:accent4>
        <a:srgbClr val="E47F00"/>
      </a:accent4>
      <a:accent5>
        <a:srgbClr val="B10043"/>
      </a:accent5>
      <a:accent6>
        <a:srgbClr val="42B4E6"/>
      </a:accent6>
      <a:hlink>
        <a:srgbClr val="B10043"/>
      </a:hlink>
      <a:folHlink>
        <a:srgbClr val="42B4E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rgbClr val="4F5156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SE15_PPT_16x9_Template_Arial_FINAL_FINAL_0925</Template>
  <TotalTime>249</TotalTime>
  <Words>367</Words>
  <Application>Microsoft Office PowerPoint</Application>
  <PresentationFormat>On-screen Show (16:9)</PresentationFormat>
  <Paragraphs>48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Lucida Grande</vt:lpstr>
      <vt:lpstr>SE15_PPT_16x9_Template_Arial_FINAL_FINAL_0925</vt:lpstr>
      <vt:lpstr>Schneider Text Slides</vt:lpstr>
      <vt:lpstr>Vijeo Citect como Servicio.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Schneider Electric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Windows User</dc:creator>
  <cp:lastModifiedBy>Conchi Munoz</cp:lastModifiedBy>
  <cp:revision>15</cp:revision>
  <dcterms:created xsi:type="dcterms:W3CDTF">2016-09-07T10:36:30Z</dcterms:created>
  <dcterms:modified xsi:type="dcterms:W3CDTF">2017-10-17T11:11:01Z</dcterms:modified>
</cp:coreProperties>
</file>