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48" r:id="rId2"/>
  </p:sldMasterIdLst>
  <p:notesMasterIdLst>
    <p:notesMasterId r:id="rId7"/>
  </p:notesMasterIdLst>
  <p:handoutMasterIdLst>
    <p:handoutMasterId r:id="rId8"/>
  </p:handoutMasterIdLst>
  <p:sldIdLst>
    <p:sldId id="357" r:id="rId3"/>
    <p:sldId id="358" r:id="rId4"/>
    <p:sldId id="359" r:id="rId5"/>
    <p:sldId id="360" r:id="rId6"/>
  </p:sldIdLst>
  <p:sldSz cx="9144000" cy="5143500" type="screen16x9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31">
          <p15:clr>
            <a:srgbClr val="A4A3A4"/>
          </p15:clr>
        </p15:guide>
        <p15:guide id="2" orient="horz" pos="2762">
          <p15:clr>
            <a:srgbClr val="A4A3A4"/>
          </p15:clr>
        </p15:guide>
        <p15:guide id="3" orient="horz" pos="990">
          <p15:clr>
            <a:srgbClr val="A4A3A4"/>
          </p15:clr>
        </p15:guide>
        <p15:guide id="4" orient="horz" pos="3104">
          <p15:clr>
            <a:srgbClr val="A4A3A4"/>
          </p15:clr>
        </p15:guide>
        <p15:guide id="5" orient="horz" pos="566">
          <p15:clr>
            <a:srgbClr val="A4A3A4"/>
          </p15:clr>
        </p15:guide>
        <p15:guide id="6" orient="horz" pos="2639">
          <p15:clr>
            <a:srgbClr val="A4A3A4"/>
          </p15:clr>
        </p15:guide>
        <p15:guide id="7" orient="horz" pos="758">
          <p15:clr>
            <a:srgbClr val="A4A3A4"/>
          </p15:clr>
        </p15:guide>
        <p15:guide id="8" orient="horz" pos="145">
          <p15:clr>
            <a:srgbClr val="A4A3A4"/>
          </p15:clr>
        </p15:guide>
        <p15:guide id="9" orient="horz" pos="1688">
          <p15:clr>
            <a:srgbClr val="A4A3A4"/>
          </p15:clr>
        </p15:guide>
        <p15:guide id="10" orient="horz" pos="2828">
          <p15:clr>
            <a:srgbClr val="A4A3A4"/>
          </p15:clr>
        </p15:guide>
        <p15:guide id="11" pos="5630">
          <p15:clr>
            <a:srgbClr val="A4A3A4"/>
          </p15:clr>
        </p15:guide>
        <p15:guide id="12" pos="3788">
          <p15:clr>
            <a:srgbClr val="A4A3A4"/>
          </p15:clr>
        </p15:guide>
        <p15:guide id="13" pos="2906">
          <p15:clr>
            <a:srgbClr val="A4A3A4"/>
          </p15:clr>
        </p15:guide>
        <p15:guide id="14" pos="3674">
          <p15:clr>
            <a:srgbClr val="A4A3A4"/>
          </p15:clr>
        </p15:guide>
        <p15:guide id="15" pos="3901">
          <p15:clr>
            <a:srgbClr val="A4A3A4"/>
          </p15:clr>
        </p15:guide>
        <p15:guide id="16" pos="3018">
          <p15:clr>
            <a:srgbClr val="A4A3A4"/>
          </p15:clr>
        </p15:guide>
        <p15:guide id="17" pos="2791">
          <p15:clr>
            <a:srgbClr val="A4A3A4"/>
          </p15:clr>
        </p15:guide>
        <p15:guide id="18" pos="159">
          <p15:clr>
            <a:srgbClr val="A4A3A4"/>
          </p15:clr>
        </p15:guide>
        <p15:guide id="19" pos="184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kie Barlow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A0A4"/>
    <a:srgbClr val="42B4E6"/>
    <a:srgbClr val="36C7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45" autoAdjust="0"/>
    <p:restoredTop sz="92453" autoAdjust="0"/>
  </p:normalViewPr>
  <p:slideViewPr>
    <p:cSldViewPr snapToGrid="0" snapToObjects="1">
      <p:cViewPr varScale="1">
        <p:scale>
          <a:sx n="77" d="100"/>
          <a:sy n="77" d="100"/>
        </p:scale>
        <p:origin x="756" y="64"/>
      </p:cViewPr>
      <p:guideLst>
        <p:guide orient="horz" pos="1831"/>
        <p:guide orient="horz" pos="2762"/>
        <p:guide orient="horz" pos="990"/>
        <p:guide orient="horz" pos="3104"/>
        <p:guide orient="horz" pos="566"/>
        <p:guide orient="horz" pos="2639"/>
        <p:guide orient="horz" pos="758"/>
        <p:guide orient="horz" pos="145"/>
        <p:guide orient="horz" pos="1688"/>
        <p:guide orient="horz" pos="2828"/>
        <p:guide pos="5630"/>
        <p:guide pos="3788"/>
        <p:guide pos="2906"/>
        <p:guide pos="3674"/>
        <p:guide pos="3901"/>
        <p:guide pos="3018"/>
        <p:guide pos="2791"/>
        <p:guide pos="159"/>
        <p:guide pos="18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122E3A8-67DD-A54D-9ACE-7F6180D1A288}" type="datetimeFigureOut">
              <a:rPr lang="en-US" smtClean="0"/>
              <a:pPr/>
              <a:t>9/29/2021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5D751CF-426F-9546-9000-18E529FDEBD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8927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5BCB8AE-B9B2-1648-AE7C-D9F4FF496627}" type="datetimeFigureOut">
              <a:rPr lang="en-US" smtClean="0"/>
              <a:pPr/>
              <a:t>9/29/2021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7F34D1A-B7E5-DE48-8EA9-859D9DE6365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4333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/>
          <a:srcRect t="10332" b="18042"/>
          <a:stretch/>
        </p:blipFill>
        <p:spPr>
          <a:xfrm>
            <a:off x="1" y="-11017"/>
            <a:ext cx="9144000" cy="439801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252414" y="1971244"/>
            <a:ext cx="8673872" cy="553998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marL="0" indent="0" algn="l">
              <a:buFont typeface="Arial"/>
              <a:buNone/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566267"/>
            <a:ext cx="8673872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buNone/>
              <a:defRPr sz="2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11" name="Rectangle 10"/>
          <p:cNvSpPr/>
          <p:nvPr userDrawn="1"/>
        </p:nvSpPr>
        <p:spPr>
          <a:xfrm flipV="1">
            <a:off x="0" y="3711677"/>
            <a:ext cx="9144000" cy="67531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252414" y="3954254"/>
            <a:ext cx="4360862" cy="184666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by: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4386996"/>
            <a:ext cx="9144000" cy="10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5531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4F515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Confidential Property of Schneider Electric |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4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QUOTE OR CALLOUT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92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on SE Lif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QUOTE OR CALLOUT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8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eave_175139600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318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463028807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686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62180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74435" y="4851248"/>
            <a:ext cx="8351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|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5531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10" name="Picture 9" descr="Weave_486603441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600" kern="120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600" kern="120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83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522513175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690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522794209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511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528351183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509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hneider_LIO_White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549" y="2064587"/>
            <a:ext cx="3678903" cy="101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47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w/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192839" y="4066302"/>
            <a:ext cx="2698750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014065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8055" y="4066302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258054" y="1202023"/>
            <a:ext cx="5574419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>
          <a:xfrm>
            <a:off x="6192838" y="1201738"/>
            <a:ext cx="2698750" cy="1336263"/>
          </a:xfrm>
        </p:spPr>
        <p:txBody>
          <a:bodyPr>
            <a:spAutoFit/>
          </a:bodyPr>
          <a:lstStyle>
            <a:lvl1pPr>
              <a:defRPr sz="1200"/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3749794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290871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252000" anchor="b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7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066302"/>
            <a:ext cx="558006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>
          <a:xfrm>
            <a:off x="252412" y="1203326"/>
            <a:ext cx="5580062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1755880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2413" y="2704955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258057" y="4548723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3"/>
          </p:nvPr>
        </p:nvSpPr>
        <p:spPr>
          <a:xfrm>
            <a:off x="258057" y="1213547"/>
            <a:ext cx="5574419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4"/>
          </p:nvPr>
        </p:nvSpPr>
        <p:spPr>
          <a:xfrm>
            <a:off x="252412" y="3037586"/>
            <a:ext cx="5580064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277520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4066302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52414" y="4066302"/>
            <a:ext cx="4178298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2"/>
          </p:nvPr>
        </p:nvSpPr>
        <p:spPr>
          <a:xfrm>
            <a:off x="258057" y="1209296"/>
            <a:ext cx="4172656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3"/>
          </p:nvPr>
        </p:nvSpPr>
        <p:spPr>
          <a:xfrm>
            <a:off x="4791075" y="1209296"/>
            <a:ext cx="4100514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1592286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4066302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52413" y="4066302"/>
            <a:ext cx="417829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613516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/>
          <p:cNvSpPr>
            <a:spLocks noGrp="1"/>
          </p:cNvSpPr>
          <p:nvPr>
            <p:ph sz="quarter" idx="20"/>
          </p:nvPr>
        </p:nvSpPr>
        <p:spPr>
          <a:xfrm>
            <a:off x="252412" y="1203326"/>
            <a:ext cx="4178299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21"/>
          </p:nvPr>
        </p:nvSpPr>
        <p:spPr>
          <a:xfrm>
            <a:off x="4791074" y="1203326"/>
            <a:ext cx="4100511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4155325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58055" y="2698483"/>
            <a:ext cx="863353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4413143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8055" y="4413143"/>
            <a:ext cx="409487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4"/>
          </p:nvPr>
        </p:nvSpPr>
        <p:spPr>
          <a:xfrm>
            <a:off x="246632" y="1198257"/>
            <a:ext cx="8644953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5"/>
          </p:nvPr>
        </p:nvSpPr>
        <p:spPr>
          <a:xfrm>
            <a:off x="258055" y="2907433"/>
            <a:ext cx="4094871" cy="1457325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6"/>
          </p:nvPr>
        </p:nvSpPr>
        <p:spPr>
          <a:xfrm>
            <a:off x="4791075" y="2907433"/>
            <a:ext cx="4100514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1105443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32"/>
          </p:nvPr>
        </p:nvSpPr>
        <p:spPr>
          <a:xfrm>
            <a:off x="252414" y="1192752"/>
            <a:ext cx="2698748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33"/>
          </p:nvPr>
        </p:nvSpPr>
        <p:spPr>
          <a:xfrm>
            <a:off x="3232554" y="1192752"/>
            <a:ext cx="2678893" cy="1441450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34"/>
          </p:nvPr>
        </p:nvSpPr>
        <p:spPr>
          <a:xfrm>
            <a:off x="6192838" y="1192752"/>
            <a:ext cx="2678893" cy="1441450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34112504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085663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6055035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31"/>
          </p:nvPr>
        </p:nvSpPr>
        <p:spPr>
          <a:xfrm>
            <a:off x="258056" y="1203325"/>
            <a:ext cx="2673249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2"/>
          </p:nvPr>
        </p:nvSpPr>
        <p:spPr>
          <a:xfrm>
            <a:off x="3232554" y="1203325"/>
            <a:ext cx="2678893" cy="1405513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33"/>
          </p:nvPr>
        </p:nvSpPr>
        <p:spPr>
          <a:xfrm>
            <a:off x="6192838" y="1203325"/>
            <a:ext cx="2678893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3743290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32"/>
          </p:nvPr>
        </p:nvSpPr>
        <p:spPr>
          <a:xfrm>
            <a:off x="252412" y="1203326"/>
            <a:ext cx="8639175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33"/>
          </p:nvPr>
        </p:nvSpPr>
        <p:spPr>
          <a:xfrm>
            <a:off x="252412" y="2872039"/>
            <a:ext cx="2683481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34"/>
          </p:nvPr>
        </p:nvSpPr>
        <p:spPr>
          <a:xfrm>
            <a:off x="3232553" y="2872039"/>
            <a:ext cx="2678893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35"/>
          </p:nvPr>
        </p:nvSpPr>
        <p:spPr>
          <a:xfrm>
            <a:off x="6192837" y="2872039"/>
            <a:ext cx="2678893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58055" y="2696071"/>
            <a:ext cx="863353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376262"/>
            <a:ext cx="268348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37626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37626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690617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406701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2041071"/>
            <a:ext cx="9144000" cy="86764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0" anchor="ctr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1981308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1981308"/>
            <a:ext cx="9144000" cy="3162191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252000" bIns="252000" anchor="t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08245"/>
            <a:ext cx="9144000" cy="37306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25200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837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613273" y="-2"/>
            <a:ext cx="4530727" cy="5143499"/>
          </a:xfrm>
          <a:prstGeom prst="rect">
            <a:avLst/>
          </a:prstGeom>
          <a:solidFill>
            <a:schemeClr val="accent2">
              <a:alpha val="2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42913" indent="-265113">
              <a:buFont typeface="Arial"/>
              <a:buChar char="•"/>
              <a:defRPr sz="1800">
                <a:solidFill>
                  <a:schemeClr val="accent1"/>
                </a:solidFill>
              </a:defRPr>
            </a:lvl2pPr>
            <a:lvl3pPr marL="708025" indent="-228600">
              <a:buFont typeface="Lucida Grande"/>
              <a:buChar char="–"/>
              <a:defRPr sz="1600">
                <a:solidFill>
                  <a:schemeClr val="accent1"/>
                </a:solidFill>
              </a:defRPr>
            </a:lvl3pPr>
            <a:lvl4pPr marL="976313" indent="-228600">
              <a:buFont typeface="Lucida Grande"/>
              <a:buChar char="–"/>
              <a:defRPr sz="1400">
                <a:solidFill>
                  <a:schemeClr val="accent1"/>
                </a:solidFill>
              </a:defRPr>
            </a:lvl4pPr>
            <a:lvl5pPr marL="1258888" indent="-231775" defTabSz="314325">
              <a:buFont typeface="Lucida Grande"/>
              <a:buChar char="–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Insert Your Content Here</a:t>
            </a:r>
          </a:p>
        </p:txBody>
      </p:sp>
      <p:sp>
        <p:nvSpPr>
          <p:cNvPr id="15" name="Rectangle 14"/>
          <p:cNvSpPr/>
          <p:nvPr userDrawn="1"/>
        </p:nvSpPr>
        <p:spPr>
          <a:xfrm rot="5400000">
            <a:off x="-286951" y="243272"/>
            <a:ext cx="5143500" cy="46569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2"/>
          <p:cNvSpPr>
            <a:spLocks noGrp="1"/>
          </p:cNvSpPr>
          <p:nvPr>
            <p:ph sz="quarter" idx="11"/>
          </p:nvPr>
        </p:nvSpPr>
        <p:spPr>
          <a:xfrm>
            <a:off x="-43677" y="-2"/>
            <a:ext cx="5030014" cy="5143502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42913" indent="-265113">
              <a:buFont typeface="Arial"/>
              <a:buChar char="•"/>
              <a:defRPr sz="2000">
                <a:solidFill>
                  <a:schemeClr val="bg1"/>
                </a:solidFill>
              </a:defRPr>
            </a:lvl2pPr>
            <a:lvl3pPr marL="708025" indent="-228600">
              <a:buFont typeface="Lucida Grande"/>
              <a:buChar char="–"/>
              <a:defRPr sz="1800">
                <a:solidFill>
                  <a:schemeClr val="bg1"/>
                </a:solidFill>
              </a:defRPr>
            </a:lvl3pPr>
            <a:lvl4pPr marL="976313" indent="-228600">
              <a:buFont typeface="Lucida Grande"/>
              <a:buChar char="–"/>
              <a:defRPr sz="1600">
                <a:solidFill>
                  <a:schemeClr val="bg1"/>
                </a:solidFill>
              </a:defRPr>
            </a:lvl4pPr>
            <a:lvl5pPr marL="1258888" indent="-231775" defTabSz="314325">
              <a:buFont typeface="Lucida Grande"/>
              <a:buChar char="–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43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613273" y="0"/>
            <a:ext cx="4530727" cy="5143499"/>
          </a:xfrm>
          <a:prstGeom prst="rect">
            <a:avLst/>
          </a:prstGeom>
          <a:solidFill>
            <a:schemeClr val="accent2">
              <a:alpha val="2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42913" indent="-265113">
              <a:buFont typeface="Arial"/>
              <a:buChar char="•"/>
              <a:defRPr sz="1800">
                <a:solidFill>
                  <a:schemeClr val="accent1"/>
                </a:solidFill>
              </a:defRPr>
            </a:lvl2pPr>
            <a:lvl3pPr marL="708025" indent="-228600">
              <a:buFont typeface="Lucida Grande"/>
              <a:buChar char="–"/>
              <a:defRPr sz="1600">
                <a:solidFill>
                  <a:schemeClr val="accent1"/>
                </a:solidFill>
              </a:defRPr>
            </a:lvl3pPr>
            <a:lvl4pPr marL="976313" indent="-228600">
              <a:buFont typeface="Lucida Grande"/>
              <a:buChar char="–"/>
              <a:defRPr sz="1400">
                <a:solidFill>
                  <a:schemeClr val="accent1"/>
                </a:solidFill>
              </a:defRPr>
            </a:lvl4pPr>
            <a:lvl5pPr marL="1258888" indent="-231775" defTabSz="314325">
              <a:buFont typeface="Lucida Grande"/>
              <a:buChar char="–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Insert Your Content Here</a:t>
            </a:r>
          </a:p>
        </p:txBody>
      </p:sp>
      <p:sp>
        <p:nvSpPr>
          <p:cNvPr id="3" name="Content Placeholder 12"/>
          <p:cNvSpPr>
            <a:spLocks noGrp="1"/>
          </p:cNvSpPr>
          <p:nvPr>
            <p:ph sz="quarter" idx="11"/>
          </p:nvPr>
        </p:nvSpPr>
        <p:spPr>
          <a:xfrm>
            <a:off x="252413" y="982952"/>
            <a:ext cx="3749962" cy="1452705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>
            <a:lvl1pPr marL="236538" indent="-236538"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  <a:lvl2pPr marL="457200" indent="-220663">
              <a:buClr>
                <a:schemeClr val="tx2"/>
              </a:buClr>
              <a:buFont typeface="Arial" panose="020B0604020202020204" pitchFamily="34" charset="0"/>
              <a:buChar char="•"/>
              <a:defRPr sz="1800">
                <a:solidFill>
                  <a:schemeClr val="accent1"/>
                </a:solidFill>
              </a:defRPr>
            </a:lvl2pPr>
            <a:lvl3pPr marL="630238" indent="-173038"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3pPr>
            <a:lvl4pPr marL="803275" indent="-173038"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accent1"/>
                </a:solidFill>
              </a:defRPr>
            </a:lvl4pPr>
            <a:lvl5pPr marL="977900" indent="-174625" defTabSz="314325"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252413" y="348333"/>
            <a:ext cx="3749962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>
              <a:defRPr sz="24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854991" y="2385218"/>
            <a:ext cx="5143498" cy="3730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240208" y="0"/>
            <a:ext cx="746127" cy="51435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57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hite/SE Lif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175153"/>
            <a:ext cx="8633531" cy="369332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algn="l">
              <a:defRPr sz="24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58056" y="2634497"/>
            <a:ext cx="8633531" cy="215444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83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w Image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QUOTE OR CALLOUT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64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w Imag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QUOTE OR CALLOUT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468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1235388660,&quot;Placement&quot;:&quot;Footer&quot;,&quot;Top&quot;:390.346863,&quot;Left&quot;:342.094818,&quot;SlideWidth&quot;:720,&quot;SlideHeight&quot;:405}">
            <a:extLst>
              <a:ext uri="{FF2B5EF4-FFF2-40B4-BE49-F238E27FC236}">
                <a16:creationId xmlns:a16="http://schemas.microsoft.com/office/drawing/2014/main" id="{26C5A4E1-BDCE-48A7-AA0B-158D743910EA}"/>
              </a:ext>
            </a:extLst>
          </p:cNvPr>
          <p:cNvSpPr txBox="1"/>
          <p:nvPr userDrawn="1"/>
        </p:nvSpPr>
        <p:spPr>
          <a:xfrm>
            <a:off x="4344604" y="4957405"/>
            <a:ext cx="454791" cy="1860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600">
                <a:solidFill>
                  <a:srgbClr val="626469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15486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9" r:id="rId3"/>
    <p:sldLayoutId id="2147483687" r:id="rId4"/>
    <p:sldLayoutId id="2147483688" r:id="rId5"/>
    <p:sldLayoutId id="2147483689" r:id="rId6"/>
    <p:sldLayoutId id="2147483672" r:id="rId7"/>
    <p:sldLayoutId id="2147483670" r:id="rId8"/>
    <p:sldLayoutId id="2147483671" r:id="rId9"/>
    <p:sldLayoutId id="2147483686" r:id="rId10"/>
    <p:sldLayoutId id="2147483690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91" r:id="rId1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8056" y="230188"/>
            <a:ext cx="8633531" cy="3693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2413" y="1203326"/>
            <a:ext cx="8639175" cy="198515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  <p:sp>
        <p:nvSpPr>
          <p:cNvPr id="3" name="MSIPCMContentMarking" descr="{&quot;HashCode&quot;:1235388660,&quot;Placement&quot;:&quot;Footer&quot;,&quot;Top&quot;:390.346863,&quot;Left&quot;:342.094818,&quot;SlideWidth&quot;:720,&quot;SlideHeight&quot;:405}">
            <a:extLst>
              <a:ext uri="{FF2B5EF4-FFF2-40B4-BE49-F238E27FC236}">
                <a16:creationId xmlns:a16="http://schemas.microsoft.com/office/drawing/2014/main" id="{7FE317ED-89F8-477D-B75E-C16B51B5B2CD}"/>
              </a:ext>
            </a:extLst>
          </p:cNvPr>
          <p:cNvSpPr txBox="1"/>
          <p:nvPr userDrawn="1"/>
        </p:nvSpPr>
        <p:spPr>
          <a:xfrm>
            <a:off x="4344604" y="4957405"/>
            <a:ext cx="454791" cy="1860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600">
                <a:solidFill>
                  <a:srgbClr val="626469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6995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6" r:id="rId3"/>
    <p:sldLayoutId id="2147483653" r:id="rId4"/>
    <p:sldLayoutId id="2147483661" r:id="rId5"/>
    <p:sldLayoutId id="2147483677" r:id="rId6"/>
    <p:sldLayoutId id="2147483660" r:id="rId7"/>
    <p:sldLayoutId id="2147483662" r:id="rId8"/>
    <p:sldLayoutId id="2147483678" r:id="rId9"/>
    <p:sldLayoutId id="2147483658" r:id="rId1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36C746"/>
          </a:solidFill>
          <a:latin typeface="Arial"/>
          <a:ea typeface="+mj-ea"/>
          <a:cs typeface="Arial"/>
        </a:defRPr>
      </a:lvl1pPr>
    </p:titleStyle>
    <p:bodyStyle>
      <a:lvl1pPr marL="173038" indent="-157163" algn="l" defTabSz="457200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•"/>
        <a:defRPr sz="1400" kern="1200">
          <a:solidFill>
            <a:schemeClr val="accent1"/>
          </a:solidFill>
          <a:latin typeface="Arial"/>
          <a:ea typeface="+mn-ea"/>
          <a:cs typeface="Arial"/>
        </a:defRPr>
      </a:lvl1pPr>
      <a:lvl2pPr marL="361950" indent="-182563" algn="l" defTabSz="447675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/>
        <a:buChar char="•"/>
        <a:defRPr sz="1200" kern="1200">
          <a:solidFill>
            <a:schemeClr val="accent1"/>
          </a:solidFill>
          <a:latin typeface="Arial"/>
          <a:ea typeface="+mn-ea"/>
          <a:cs typeface="Arial"/>
        </a:defRPr>
      </a:lvl2pPr>
      <a:lvl3pPr marL="538163" indent="-179388" algn="l" defTabSz="457200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100" kern="1200">
          <a:solidFill>
            <a:schemeClr val="accent1"/>
          </a:solidFill>
          <a:latin typeface="Arial"/>
          <a:ea typeface="+mn-ea"/>
          <a:cs typeface="Arial"/>
        </a:defRPr>
      </a:lvl3pPr>
      <a:lvl4pPr marL="719138" indent="-179388" algn="l" defTabSz="457200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050" kern="1200">
          <a:solidFill>
            <a:schemeClr val="accent1"/>
          </a:solidFill>
          <a:latin typeface="Arial"/>
          <a:ea typeface="+mn-ea"/>
          <a:cs typeface="Arial"/>
        </a:defRPr>
      </a:lvl4pPr>
      <a:lvl5pPr marL="896938" indent="-185738" algn="l" defTabSz="457200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050" kern="1200">
          <a:solidFill>
            <a:schemeClr val="accent1"/>
          </a:solidFill>
          <a:latin typeface="Arial"/>
          <a:ea typeface="+mn-ea"/>
          <a:cs typeface="Arial"/>
        </a:defRPr>
      </a:lvl5pPr>
      <a:lvl6pPr marL="896112" indent="-182880" algn="l" defTabSz="457200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1050" kern="1200" baseline="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896112" indent="-182880" algn="l" defTabSz="457200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105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hyperlink" Target="https://www.camswitch-configurator.com/" TargetMode="Externa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B864E-7D2A-4C63-98A8-4642F59D8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 Switch Configurator 1/4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846C3E-DA2F-424E-96E4-0BDBB08C9843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187253" y="3755905"/>
            <a:ext cx="4172656" cy="215444"/>
          </a:xfrm>
        </p:spPr>
        <p:txBody>
          <a:bodyPr/>
          <a:lstStyle/>
          <a:p>
            <a:pPr marL="15875" indent="0">
              <a:buNone/>
            </a:pPr>
            <a:r>
              <a:rPr lang="en-US" dirty="0"/>
              <a:t>Link: </a:t>
            </a:r>
            <a:r>
              <a:rPr lang="en-GB" u="sng" dirty="0">
                <a:hlinkClick r:id="rId2"/>
              </a:rPr>
              <a:t>https://www.camswitch-configurator.com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AE1B0D-E3B1-48BE-BFB4-731AED72F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4CCB030-3A45-4676-A074-B1BAD5FFC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41DCB9-B978-4E12-997C-3E96E65CB8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48" t="16785" r="25455" b="2052"/>
          <a:stretch/>
        </p:blipFill>
        <p:spPr>
          <a:xfrm>
            <a:off x="115972" y="677947"/>
            <a:ext cx="3832167" cy="284769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9C58095-C166-4F81-BD05-5092CF413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5714" y="1141676"/>
            <a:ext cx="1808073" cy="19202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F36FC1A-6523-4144-86C7-E6809FAFEC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1362" y="590409"/>
            <a:ext cx="1620674" cy="108044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CA3B48D-9551-4BE2-B53E-B055463784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3017" y="1679576"/>
            <a:ext cx="278244" cy="301431"/>
          </a:xfrm>
          <a:prstGeom prst="rect">
            <a:avLst/>
          </a:prstGeom>
        </p:spPr>
      </p:pic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C1A9B50E-0201-4B26-B74F-D82E70DF5F7F}"/>
              </a:ext>
            </a:extLst>
          </p:cNvPr>
          <p:cNvSpPr txBox="1">
            <a:spLocks/>
          </p:cNvSpPr>
          <p:nvPr/>
        </p:nvSpPr>
        <p:spPr>
          <a:xfrm>
            <a:off x="4605221" y="256069"/>
            <a:ext cx="4172656" cy="2769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173038" indent="-157163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361950" indent="-182563" algn="l" defTabSz="447675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/>
              <a:buChar char="•"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1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19138" indent="-17938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896938" indent="-18573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112" indent="-182880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5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112" indent="-182880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875" indent="0">
              <a:buFont typeface="Arial" panose="020B0604020202020204" pitchFamily="34" charset="0"/>
              <a:buNone/>
            </a:pPr>
            <a:r>
              <a:rPr lang="en-GB" sz="1800" dirty="0"/>
              <a:t>Example : reproduce a K1C003NLH :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5252B4E7-1E8D-420C-A878-14B32B79AF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8782" y="2444402"/>
            <a:ext cx="1208982" cy="90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62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B864E-7D2A-4C63-98A8-4642F59D8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 Switch Configurator 2/4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AE1B0D-E3B1-48BE-BFB4-731AED72F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4CCB030-3A45-4676-A074-B1BAD5FFC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AEC69F31-4E30-42F1-989B-7690F90C2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462" y="1160827"/>
            <a:ext cx="3313747" cy="296365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6F150E5-3D24-46EA-9C8D-E36072260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56" y="827931"/>
            <a:ext cx="5344006" cy="2864291"/>
          </a:xfrm>
          <a:prstGeom prst="rect">
            <a:avLst/>
          </a:prstGeom>
        </p:spPr>
      </p:pic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77A38536-EFB1-4902-8EA6-7F8078031BF8}"/>
              </a:ext>
            </a:extLst>
          </p:cNvPr>
          <p:cNvSpPr/>
          <p:nvPr/>
        </p:nvSpPr>
        <p:spPr>
          <a:xfrm>
            <a:off x="1747891" y="2402377"/>
            <a:ext cx="1203127" cy="872836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86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B864E-7D2A-4C63-98A8-4642F59D8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 Switch Configurator 3/4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AE1B0D-E3B1-48BE-BFB4-731AED72F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4CCB030-3A45-4676-A074-B1BAD5FFC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524D787-5603-4FAD-BF69-5764BBA09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2" y="695325"/>
            <a:ext cx="4707973" cy="2579890"/>
          </a:xfrm>
          <a:prstGeom prst="rect">
            <a:avLst/>
          </a:prstGeom>
        </p:spPr>
      </p:pic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C07E966B-D1A8-4480-9918-99108C29D0DB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5964598" y="72828"/>
            <a:ext cx="4172656" cy="276999"/>
          </a:xfrm>
        </p:spPr>
        <p:txBody>
          <a:bodyPr/>
          <a:lstStyle/>
          <a:p>
            <a:pPr marL="15875" indent="0">
              <a:buNone/>
            </a:pPr>
            <a:r>
              <a:rPr lang="en-GB" sz="1800" dirty="0"/>
              <a:t>Head &amp; legend</a:t>
            </a:r>
            <a:r>
              <a:rPr lang="en-GB" dirty="0"/>
              <a:t>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59C4EC3-6795-4FA8-8B6E-4E7DE546D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474" y="395287"/>
            <a:ext cx="3953583" cy="288163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C9056F8-4E43-40FA-9970-18E7E1AC3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474" y="3322386"/>
            <a:ext cx="2348865" cy="12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809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B864E-7D2A-4C63-98A8-4642F59D8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 Switch Configurator 4/4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846C3E-DA2F-424E-96E4-0BDBB08C9843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544700" y="1519161"/>
            <a:ext cx="4172656" cy="1713290"/>
          </a:xfrm>
        </p:spPr>
        <p:txBody>
          <a:bodyPr/>
          <a:lstStyle/>
          <a:p>
            <a:r>
              <a:rPr lang="en-GB" sz="1800" dirty="0"/>
              <a:t>K1/K2 order form:</a:t>
            </a:r>
          </a:p>
          <a:p>
            <a:endParaRPr lang="en-GB" sz="1800" dirty="0"/>
          </a:p>
          <a:p>
            <a:pPr marL="15875" indent="0">
              <a:buNone/>
            </a:pPr>
            <a:r>
              <a:rPr lang="en-GB" dirty="0"/>
              <a:t>This product should be ordered under </a:t>
            </a:r>
          </a:p>
          <a:p>
            <a:pPr marL="15875" indent="0">
              <a:buNone/>
            </a:pPr>
            <a:r>
              <a:rPr lang="en-GB" dirty="0"/>
              <a:t>the radial K1S and the configuration ID :</a:t>
            </a:r>
          </a:p>
          <a:p>
            <a:pPr marL="15875" indent="0">
              <a:buNone/>
            </a:pPr>
            <a:r>
              <a:rPr lang="en-GB" dirty="0"/>
              <a:t>K1SC700342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AE1B0D-E3B1-48BE-BFB4-731AED72F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4CCB030-3A45-4676-A074-B1BAD5FFC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09A68B1-9991-4FCF-B616-40A4F74DF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787" y="230188"/>
            <a:ext cx="4267854" cy="4299852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8C059CD-5258-444C-9780-CA180EA3F8A2}"/>
              </a:ext>
            </a:extLst>
          </p:cNvPr>
          <p:cNvSpPr/>
          <p:nvPr/>
        </p:nvSpPr>
        <p:spPr>
          <a:xfrm>
            <a:off x="5955133" y="332509"/>
            <a:ext cx="1203127" cy="116378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3A45FD06-A396-40C2-A648-92085DE0D587}"/>
              </a:ext>
            </a:extLst>
          </p:cNvPr>
          <p:cNvCxnSpPr/>
          <p:nvPr/>
        </p:nvCxnSpPr>
        <p:spPr>
          <a:xfrm flipV="1">
            <a:off x="3798916" y="448887"/>
            <a:ext cx="2094808" cy="2244437"/>
          </a:xfrm>
          <a:prstGeom prst="straightConnector1">
            <a:avLst/>
          </a:prstGeom>
          <a:ln w="12700" cap="rnd"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843303"/>
      </p:ext>
    </p:extLst>
  </p:cSld>
  <p:clrMapOvr>
    <a:masterClrMapping/>
  </p:clrMapOvr>
</p:sld>
</file>

<file path=ppt/theme/theme1.xml><?xml version="1.0" encoding="utf-8"?>
<a:theme xmlns:a="http://schemas.openxmlformats.org/drawingml/2006/main" name="Schneider Title Slides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chneider Text Slides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rgbClr val="4F515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SE15_PPT_16x9_Template_Arial_FINAL_FINAL_0925</Template>
  <TotalTime>3424</TotalTime>
  <Words>87</Words>
  <Application>Microsoft Office PowerPoint</Application>
  <PresentationFormat>Affichage à l'écran (16:9)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Lucida Grande</vt:lpstr>
      <vt:lpstr>Schneider Title Slides</vt:lpstr>
      <vt:lpstr>Schneider Text Slides</vt:lpstr>
      <vt:lpstr>Cam Switch Configurator 1/4 </vt:lpstr>
      <vt:lpstr>Cam Switch Configurator 2/4 </vt:lpstr>
      <vt:lpstr>Cam Switch Configurator 3/4 </vt:lpstr>
      <vt:lpstr>Cam Switch Configurator 4/4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K Cam Switch Briefing</dc:title>
  <dc:creator>Agustina Contreras</dc:creator>
  <cp:lastModifiedBy>Vincent RE</cp:lastModifiedBy>
  <cp:revision>119</cp:revision>
  <dcterms:created xsi:type="dcterms:W3CDTF">2015-12-29T14:08:36Z</dcterms:created>
  <dcterms:modified xsi:type="dcterms:W3CDTF">2021-09-29T14:25:06Z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2021-09-29T14:25:06Z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28974a58-3fad-47d0-81f2-1e061ed567c0</vt:lpwstr>
  </property>
  <property fmtid="{D5CDD505-2E9C-101B-9397-08002B2CF9AE}" pid="8" name="MSIP_Label_23f93e5f-d3c2-49a7-ba94-15405423c204_ContentBits">
    <vt:lpwstr>2</vt:lpwstr>
  </property>
</Properties>
</file>