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6" r:id="rId1"/>
    <p:sldMasterId id="2147483648" r:id="rId2"/>
  </p:sldMasterIdLst>
  <p:notesMasterIdLst>
    <p:notesMasterId r:id="rId7"/>
  </p:notesMasterIdLst>
  <p:handoutMasterIdLst>
    <p:handoutMasterId r:id="rId8"/>
  </p:handoutMasterIdLst>
  <p:sldIdLst>
    <p:sldId id="361" r:id="rId3"/>
    <p:sldId id="362" r:id="rId4"/>
    <p:sldId id="363" r:id="rId5"/>
    <p:sldId id="364" r:id="rId6"/>
  </p:sldIdLst>
  <p:sldSz cx="9144000" cy="5143500" type="screen16x9"/>
  <p:notesSz cx="7099300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31">
          <p15:clr>
            <a:srgbClr val="A4A3A4"/>
          </p15:clr>
        </p15:guide>
        <p15:guide id="2" orient="horz" pos="2762">
          <p15:clr>
            <a:srgbClr val="A4A3A4"/>
          </p15:clr>
        </p15:guide>
        <p15:guide id="3" orient="horz" pos="990">
          <p15:clr>
            <a:srgbClr val="A4A3A4"/>
          </p15:clr>
        </p15:guide>
        <p15:guide id="4" orient="horz" pos="3104">
          <p15:clr>
            <a:srgbClr val="A4A3A4"/>
          </p15:clr>
        </p15:guide>
        <p15:guide id="5" orient="horz" pos="566">
          <p15:clr>
            <a:srgbClr val="A4A3A4"/>
          </p15:clr>
        </p15:guide>
        <p15:guide id="6" orient="horz" pos="2639">
          <p15:clr>
            <a:srgbClr val="A4A3A4"/>
          </p15:clr>
        </p15:guide>
        <p15:guide id="7" orient="horz" pos="758">
          <p15:clr>
            <a:srgbClr val="A4A3A4"/>
          </p15:clr>
        </p15:guide>
        <p15:guide id="8" orient="horz" pos="145">
          <p15:clr>
            <a:srgbClr val="A4A3A4"/>
          </p15:clr>
        </p15:guide>
        <p15:guide id="9" orient="horz" pos="1688">
          <p15:clr>
            <a:srgbClr val="A4A3A4"/>
          </p15:clr>
        </p15:guide>
        <p15:guide id="10" orient="horz" pos="2828">
          <p15:clr>
            <a:srgbClr val="A4A3A4"/>
          </p15:clr>
        </p15:guide>
        <p15:guide id="11" pos="5630">
          <p15:clr>
            <a:srgbClr val="A4A3A4"/>
          </p15:clr>
        </p15:guide>
        <p15:guide id="12" pos="3788">
          <p15:clr>
            <a:srgbClr val="A4A3A4"/>
          </p15:clr>
        </p15:guide>
        <p15:guide id="13" pos="2906">
          <p15:clr>
            <a:srgbClr val="A4A3A4"/>
          </p15:clr>
        </p15:guide>
        <p15:guide id="14" pos="3674">
          <p15:clr>
            <a:srgbClr val="A4A3A4"/>
          </p15:clr>
        </p15:guide>
        <p15:guide id="15" pos="3901">
          <p15:clr>
            <a:srgbClr val="A4A3A4"/>
          </p15:clr>
        </p15:guide>
        <p15:guide id="16" pos="3018">
          <p15:clr>
            <a:srgbClr val="A4A3A4"/>
          </p15:clr>
        </p15:guide>
        <p15:guide id="17" pos="2791">
          <p15:clr>
            <a:srgbClr val="A4A3A4"/>
          </p15:clr>
        </p15:guide>
        <p15:guide id="18" pos="159">
          <p15:clr>
            <a:srgbClr val="A4A3A4"/>
          </p15:clr>
        </p15:guide>
        <p15:guide id="19" pos="1847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ackie Barlow" initials="" lastIdx="6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A0A4"/>
    <a:srgbClr val="42B4E6"/>
    <a:srgbClr val="36C7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645" autoAdjust="0"/>
    <p:restoredTop sz="92453" autoAdjust="0"/>
  </p:normalViewPr>
  <p:slideViewPr>
    <p:cSldViewPr snapToGrid="0" snapToObjects="1">
      <p:cViewPr varScale="1">
        <p:scale>
          <a:sx n="77" d="100"/>
          <a:sy n="77" d="100"/>
        </p:scale>
        <p:origin x="756" y="64"/>
      </p:cViewPr>
      <p:guideLst>
        <p:guide orient="horz" pos="1831"/>
        <p:guide orient="horz" pos="2762"/>
        <p:guide orient="horz" pos="990"/>
        <p:guide orient="horz" pos="3104"/>
        <p:guide orient="horz" pos="566"/>
        <p:guide orient="horz" pos="2639"/>
        <p:guide orient="horz" pos="758"/>
        <p:guide orient="horz" pos="145"/>
        <p:guide orient="horz" pos="1688"/>
        <p:guide orient="horz" pos="2828"/>
        <p:guide pos="5630"/>
        <p:guide pos="3788"/>
        <p:guide pos="2906"/>
        <p:guide pos="3674"/>
        <p:guide pos="3901"/>
        <p:guide pos="3018"/>
        <p:guide pos="2791"/>
        <p:guide pos="159"/>
        <p:guide pos="184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3122E3A8-67DD-A54D-9ACE-7F6180D1A288}" type="datetimeFigureOut">
              <a:rPr lang="en-US" smtClean="0"/>
              <a:pPr/>
              <a:t>9/29/2021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B5D751CF-426F-9546-9000-18E529FDEBDA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989277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95BCB8AE-B9B2-1648-AE7C-D9F4FF496627}" type="datetimeFigureOut">
              <a:rPr lang="en-US" smtClean="0"/>
              <a:pPr/>
              <a:t>9/29/2021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19900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E7F34D1A-B7E5-DE48-8EA9-859D9DE63652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543336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/>
          <a:srcRect t="10332" b="18042"/>
          <a:stretch/>
        </p:blipFill>
        <p:spPr>
          <a:xfrm>
            <a:off x="1" y="-11017"/>
            <a:ext cx="9144000" cy="4398013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252414" y="1971244"/>
            <a:ext cx="8673872" cy="553998"/>
          </a:xfrm>
          <a:prstGeom prst="rect">
            <a:avLst/>
          </a:prstGeom>
        </p:spPr>
        <p:txBody>
          <a:bodyPr lIns="0" tIns="0" rIns="0" bIns="0" anchor="ctr" anchorCtr="0">
            <a:spAutoFit/>
          </a:bodyPr>
          <a:lstStyle>
            <a:lvl1pPr marL="0" indent="0" algn="l">
              <a:buFont typeface="Arial"/>
              <a:buNone/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52414" y="2566267"/>
            <a:ext cx="8673872" cy="307777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 algn="l">
              <a:buNone/>
              <a:defRPr sz="2000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Optional Subtitle</a:t>
            </a:r>
          </a:p>
        </p:txBody>
      </p:sp>
      <p:sp>
        <p:nvSpPr>
          <p:cNvPr id="11" name="Rectangle 10"/>
          <p:cNvSpPr/>
          <p:nvPr userDrawn="1"/>
        </p:nvSpPr>
        <p:spPr>
          <a:xfrm flipV="1">
            <a:off x="0" y="3711677"/>
            <a:ext cx="9144000" cy="675319"/>
          </a:xfrm>
          <a:prstGeom prst="rect">
            <a:avLst/>
          </a:prstGeom>
          <a:solidFill>
            <a:schemeClr val="tx2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1" hasCustomPrompt="1"/>
          </p:nvPr>
        </p:nvSpPr>
        <p:spPr>
          <a:xfrm>
            <a:off x="252414" y="3954254"/>
            <a:ext cx="4360862" cy="184666"/>
          </a:xfrm>
          <a:prstGeom prst="rect">
            <a:avLst/>
          </a:prstGeom>
        </p:spPr>
        <p:txBody>
          <a:bodyPr lIns="0" tIns="0" rIns="0" bIns="0" anchor="ctr" anchorCtr="0">
            <a:spAutoFit/>
          </a:bodyPr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Presented by:</a:t>
            </a:r>
          </a:p>
        </p:txBody>
      </p:sp>
      <p:sp>
        <p:nvSpPr>
          <p:cNvPr id="13" name="Rectangle 12"/>
          <p:cNvSpPr/>
          <p:nvPr userDrawn="1"/>
        </p:nvSpPr>
        <p:spPr>
          <a:xfrm>
            <a:off x="0" y="4386996"/>
            <a:ext cx="9144000" cy="10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5531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rgbClr val="4F5156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Confidential Property of Schneider Electric |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80933" y="4510982"/>
            <a:ext cx="1969247" cy="542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9494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 o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>
          <a:xfrm>
            <a:off x="252413" y="1713559"/>
            <a:ext cx="8577821" cy="1231106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>
            <a:lvl1pPr marL="0" indent="0" algn="ctr">
              <a:buFont typeface="Arial"/>
              <a:buNone/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QUOTE OR CALLOUT</a:t>
            </a:r>
          </a:p>
        </p:txBody>
      </p:sp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52414" y="2955454"/>
            <a:ext cx="8577820" cy="307777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 algn="ctr">
              <a:buNone/>
              <a:defRPr sz="2000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Optional Subtitle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80933" y="4510982"/>
            <a:ext cx="1969247" cy="542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92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 on SE Life Gree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252413" y="1713559"/>
            <a:ext cx="8577821" cy="1231106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>
            <a:lvl1pPr marL="0" indent="0" algn="ctr">
              <a:buFont typeface="Arial"/>
              <a:buNone/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QUOTE OR CALLOUT</a:t>
            </a:r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52414" y="2955454"/>
            <a:ext cx="8577820" cy="307777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Optional Subtitle</a:t>
            </a:r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80933" y="4510982"/>
            <a:ext cx="1969247" cy="542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089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ave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eave_175139600_LIO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0" y="3620222"/>
            <a:ext cx="9144000" cy="1523278"/>
          </a:xfrm>
          <a:prstGeom prst="rect">
            <a:avLst/>
          </a:prstGeom>
          <a:gradFill>
            <a:gsLst>
              <a:gs pos="0">
                <a:schemeClr val="tx1">
                  <a:alpha val="27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80933" y="4510982"/>
            <a:ext cx="1969247" cy="542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3182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ave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Weave_463028807_LIO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0" y="3620222"/>
            <a:ext cx="9144000" cy="1523278"/>
          </a:xfrm>
          <a:prstGeom prst="rect">
            <a:avLst/>
          </a:prstGeom>
          <a:gradFill>
            <a:gsLst>
              <a:gs pos="0">
                <a:schemeClr val="tx1">
                  <a:alpha val="27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80933" y="4510982"/>
            <a:ext cx="1969247" cy="542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6867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ave Ima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3620222"/>
            <a:ext cx="9144000" cy="1523278"/>
          </a:xfrm>
          <a:prstGeom prst="rect">
            <a:avLst/>
          </a:prstGeom>
          <a:gradFill>
            <a:gsLst>
              <a:gs pos="0">
                <a:schemeClr val="tx1">
                  <a:alpha val="27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62180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6" name="TextBox 5"/>
          <p:cNvSpPr txBox="1"/>
          <p:nvPr userDrawn="1"/>
        </p:nvSpPr>
        <p:spPr>
          <a:xfrm>
            <a:off x="1674435" y="4851248"/>
            <a:ext cx="83510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600" dirty="0">
                <a:solidFill>
                  <a:srgbClr val="FFFFFF"/>
                </a:solidFill>
                <a:latin typeface="Arial"/>
                <a:cs typeface="Arial"/>
              </a:rPr>
              <a:t>|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5531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  <p:pic>
        <p:nvPicPr>
          <p:cNvPr id="10" name="Picture 9" descr="Weave_486603441_LIO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600" kern="120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1" name="Footer Placeholder 4"/>
          <p:cNvSpPr txBox="1">
            <a:spLocks/>
          </p:cNvSpPr>
          <p:nvPr userDrawn="1"/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600" kern="120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Confidential Property of Schneider Electric |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80933" y="4510982"/>
            <a:ext cx="1969247" cy="542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1834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ave Ima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Weave_522513175_LIO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0" y="3620222"/>
            <a:ext cx="9144000" cy="1523278"/>
          </a:xfrm>
          <a:prstGeom prst="rect">
            <a:avLst/>
          </a:prstGeom>
          <a:gradFill>
            <a:gsLst>
              <a:gs pos="0">
                <a:schemeClr val="tx1">
                  <a:alpha val="27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80933" y="4510982"/>
            <a:ext cx="1969247" cy="542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6905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ave Imag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Weave_522794209_LIO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0" y="3620222"/>
            <a:ext cx="9144000" cy="1523278"/>
          </a:xfrm>
          <a:prstGeom prst="rect">
            <a:avLst/>
          </a:prstGeom>
          <a:gradFill>
            <a:gsLst>
              <a:gs pos="0">
                <a:schemeClr val="tx1">
                  <a:alpha val="27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80933" y="4510982"/>
            <a:ext cx="1969247" cy="542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5114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ave Imag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Weave_528351183_LIO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0" y="3620222"/>
            <a:ext cx="9144000" cy="1523278"/>
          </a:xfrm>
          <a:prstGeom prst="rect">
            <a:avLst/>
          </a:prstGeom>
          <a:gradFill>
            <a:gsLst>
              <a:gs pos="0">
                <a:schemeClr val="tx1">
                  <a:alpha val="27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80933" y="4510982"/>
            <a:ext cx="1969247" cy="542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5091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hneider_LIO_White_RGB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2549" y="2064587"/>
            <a:ext cx="3678903" cy="1014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0478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column w/ 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58056" y="230188"/>
            <a:ext cx="8633531" cy="307777"/>
          </a:xfrm>
        </p:spPr>
        <p:txBody>
          <a:bodyPr>
            <a:spAutoFit/>
          </a:bodyPr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6192839" y="4066302"/>
            <a:ext cx="2698750" cy="123111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marL="15875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caption goes here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6014065" y="1203325"/>
            <a:ext cx="0" cy="2986088"/>
          </a:xfrm>
          <a:prstGeom prst="line">
            <a:avLst/>
          </a:prstGeom>
          <a:ln w="3175" cap="rnd"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"/>
          <p:cNvSpPr>
            <a:spLocks noGrp="1"/>
          </p:cNvSpPr>
          <p:nvPr>
            <p:ph type="body" idx="15" hasCustomPrompt="1"/>
          </p:nvPr>
        </p:nvSpPr>
        <p:spPr>
          <a:xfrm>
            <a:off x="258055" y="604935"/>
            <a:ext cx="8633531" cy="169277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100" b="0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11"/>
          <p:cNvSpPr>
            <a:spLocks noGrp="1"/>
          </p:cNvSpPr>
          <p:nvPr>
            <p:ph type="body" sz="quarter" idx="16" hasCustomPrompt="1"/>
          </p:nvPr>
        </p:nvSpPr>
        <p:spPr>
          <a:xfrm>
            <a:off x="258055" y="4066302"/>
            <a:ext cx="5574419" cy="123111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marL="15875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caption goes here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8"/>
          </p:nvPr>
        </p:nvSpPr>
        <p:spPr>
          <a:xfrm>
            <a:off x="258054" y="1202023"/>
            <a:ext cx="5574419" cy="1405513"/>
          </a:xfrm>
        </p:spPr>
        <p:txBody>
          <a:bodyPr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9"/>
          </p:nvPr>
        </p:nvSpPr>
        <p:spPr>
          <a:xfrm>
            <a:off x="6192838" y="1201738"/>
            <a:ext cx="2698750" cy="1336263"/>
          </a:xfrm>
        </p:spPr>
        <p:txBody>
          <a:bodyPr>
            <a:spAutoFit/>
          </a:bodyPr>
          <a:lstStyle>
            <a:lvl1pPr>
              <a:defRPr sz="1200"/>
            </a:lvl1pPr>
            <a:lvl2pPr>
              <a:defRPr sz="1100"/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</p:spTree>
    <p:extLst>
      <p:ext uri="{BB962C8B-B14F-4D97-AF65-F5344CB8AC3E}">
        <p14:creationId xmlns:p14="http://schemas.microsoft.com/office/powerpoint/2010/main" val="3749794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0" y="1"/>
            <a:ext cx="9144000" cy="2908710"/>
          </a:xfrm>
          <a:prstGeom prst="rect">
            <a:avLst/>
          </a:prstGeom>
          <a:solidFill>
            <a:schemeClr val="tx2">
              <a:alpha val="80000"/>
            </a:schemeClr>
          </a:solidFill>
        </p:spPr>
        <p:txBody>
          <a:bodyPr lIns="252000" tIns="0" rIns="0" bIns="252000" anchor="b" anchorCtr="0"/>
          <a:lstStyle>
            <a:lvl1pPr algn="l">
              <a:defRPr sz="2400" baseline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Section Title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2900386"/>
            <a:ext cx="9144000" cy="373063"/>
          </a:xfrm>
          <a:prstGeom prst="rect">
            <a:avLst/>
          </a:prstGeom>
          <a:solidFill>
            <a:schemeClr val="tx2"/>
          </a:solidFill>
        </p:spPr>
        <p:txBody>
          <a:bodyPr lIns="252000" tIns="0" rIns="0" bIns="0" anchor="ctr" anchorCtr="0"/>
          <a:lstStyle>
            <a:lvl1pPr marL="0" indent="0"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Optional Subtitle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80933" y="4510982"/>
            <a:ext cx="1969247" cy="542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6743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/>
          <p:cNvSpPr>
            <a:spLocks noGrp="1"/>
          </p:cNvSpPr>
          <p:nvPr>
            <p:ph type="title" hasCustomPrompt="1"/>
          </p:nvPr>
        </p:nvSpPr>
        <p:spPr>
          <a:xfrm>
            <a:off x="258056" y="230188"/>
            <a:ext cx="8633531" cy="307777"/>
          </a:xfrm>
        </p:spPr>
        <p:txBody>
          <a:bodyPr>
            <a:spAutoFit/>
          </a:bodyPr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0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252413" y="4066302"/>
            <a:ext cx="5580061" cy="123111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marL="15875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caption goes here</a:t>
            </a:r>
          </a:p>
        </p:txBody>
      </p:sp>
      <p:sp>
        <p:nvSpPr>
          <p:cNvPr id="23" name="Text Placeholder 2"/>
          <p:cNvSpPr>
            <a:spLocks noGrp="1"/>
          </p:cNvSpPr>
          <p:nvPr>
            <p:ph type="body" idx="15" hasCustomPrompt="1"/>
          </p:nvPr>
        </p:nvSpPr>
        <p:spPr>
          <a:xfrm>
            <a:off x="258055" y="604935"/>
            <a:ext cx="8633531" cy="169277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100" b="0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7"/>
          </p:nvPr>
        </p:nvSpPr>
        <p:spPr>
          <a:xfrm>
            <a:off x="252412" y="1203326"/>
            <a:ext cx="5580062" cy="1405513"/>
          </a:xfrm>
        </p:spPr>
        <p:txBody>
          <a:bodyPr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</p:spTree>
    <p:extLst>
      <p:ext uri="{BB962C8B-B14F-4D97-AF65-F5344CB8AC3E}">
        <p14:creationId xmlns:p14="http://schemas.microsoft.com/office/powerpoint/2010/main" val="17558803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column stack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258056" y="230188"/>
            <a:ext cx="8633531" cy="307777"/>
          </a:xfrm>
        </p:spPr>
        <p:txBody>
          <a:bodyPr>
            <a:spAutoFit/>
          </a:bodyPr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idx="15" hasCustomPrompt="1"/>
          </p:nvPr>
        </p:nvSpPr>
        <p:spPr>
          <a:xfrm>
            <a:off x="258055" y="604935"/>
            <a:ext cx="8633531" cy="169277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100" b="0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6" hasCustomPrompt="1"/>
          </p:nvPr>
        </p:nvSpPr>
        <p:spPr>
          <a:xfrm>
            <a:off x="252413" y="2704955"/>
            <a:ext cx="5574419" cy="123111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marL="15875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caption goes here</a:t>
            </a:r>
          </a:p>
        </p:txBody>
      </p:sp>
      <p:sp>
        <p:nvSpPr>
          <p:cNvPr id="18" name="Text Placeholder 11"/>
          <p:cNvSpPr>
            <a:spLocks noGrp="1"/>
          </p:cNvSpPr>
          <p:nvPr>
            <p:ph type="body" sz="quarter" idx="20" hasCustomPrompt="1"/>
          </p:nvPr>
        </p:nvSpPr>
        <p:spPr>
          <a:xfrm>
            <a:off x="258057" y="4548723"/>
            <a:ext cx="5574419" cy="123111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marL="15875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caption goes here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23"/>
          </p:nvPr>
        </p:nvSpPr>
        <p:spPr>
          <a:xfrm>
            <a:off x="258057" y="1213547"/>
            <a:ext cx="5574419" cy="1405513"/>
          </a:xfrm>
        </p:spPr>
        <p:txBody>
          <a:bodyPr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24"/>
          </p:nvPr>
        </p:nvSpPr>
        <p:spPr>
          <a:xfrm>
            <a:off x="252412" y="3037586"/>
            <a:ext cx="5580064" cy="1405513"/>
          </a:xfrm>
        </p:spPr>
        <p:txBody>
          <a:bodyPr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</p:spTree>
    <p:extLst>
      <p:ext uri="{BB962C8B-B14F-4D97-AF65-F5344CB8AC3E}">
        <p14:creationId xmlns:p14="http://schemas.microsoft.com/office/powerpoint/2010/main" val="2775204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258056" y="230188"/>
            <a:ext cx="8633531" cy="307777"/>
          </a:xfrm>
        </p:spPr>
        <p:txBody>
          <a:bodyPr>
            <a:spAutoFit/>
          </a:bodyPr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5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4791075" y="4066302"/>
            <a:ext cx="4100514" cy="123111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marL="15875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caption goes here</a:t>
            </a:r>
          </a:p>
        </p:txBody>
      </p:sp>
      <p:sp>
        <p:nvSpPr>
          <p:cNvPr id="28" name="Text Placeholder 11"/>
          <p:cNvSpPr>
            <a:spLocks noGrp="1"/>
          </p:cNvSpPr>
          <p:nvPr>
            <p:ph type="body" sz="quarter" idx="15" hasCustomPrompt="1"/>
          </p:nvPr>
        </p:nvSpPr>
        <p:spPr>
          <a:xfrm>
            <a:off x="252414" y="4066302"/>
            <a:ext cx="4178298" cy="123111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marL="15875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caption goes here</a:t>
            </a:r>
          </a:p>
        </p:txBody>
      </p:sp>
      <p:sp>
        <p:nvSpPr>
          <p:cNvPr id="29" name="Text Placeholder 2"/>
          <p:cNvSpPr>
            <a:spLocks noGrp="1"/>
          </p:cNvSpPr>
          <p:nvPr>
            <p:ph type="body" idx="16" hasCustomPrompt="1"/>
          </p:nvPr>
        </p:nvSpPr>
        <p:spPr>
          <a:xfrm>
            <a:off x="258055" y="604935"/>
            <a:ext cx="8633531" cy="169277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100" b="0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22"/>
          </p:nvPr>
        </p:nvSpPr>
        <p:spPr>
          <a:xfrm>
            <a:off x="258057" y="1209296"/>
            <a:ext cx="4172656" cy="1405513"/>
          </a:xfrm>
        </p:spPr>
        <p:txBody>
          <a:bodyPr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3"/>
          </p:nvPr>
        </p:nvSpPr>
        <p:spPr>
          <a:xfrm>
            <a:off x="4791075" y="1209296"/>
            <a:ext cx="4100514" cy="1405513"/>
          </a:xfrm>
        </p:spPr>
        <p:txBody>
          <a:bodyPr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</p:spTree>
    <p:extLst>
      <p:ext uri="{BB962C8B-B14F-4D97-AF65-F5344CB8AC3E}">
        <p14:creationId xmlns:p14="http://schemas.microsoft.com/office/powerpoint/2010/main" val="159228682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column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258056" y="230188"/>
            <a:ext cx="8633531" cy="307777"/>
          </a:xfrm>
        </p:spPr>
        <p:txBody>
          <a:bodyPr>
            <a:spAutoFit/>
          </a:bodyPr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4791075" y="4066302"/>
            <a:ext cx="4100514" cy="123111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marL="15875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caption goes here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5" hasCustomPrompt="1"/>
          </p:nvPr>
        </p:nvSpPr>
        <p:spPr>
          <a:xfrm>
            <a:off x="252413" y="4066302"/>
            <a:ext cx="4178299" cy="123111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marL="15875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caption goes here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idx="16" hasCustomPrompt="1"/>
          </p:nvPr>
        </p:nvSpPr>
        <p:spPr>
          <a:xfrm>
            <a:off x="258055" y="604935"/>
            <a:ext cx="8633531" cy="169277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100" b="0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613516" y="1203325"/>
            <a:ext cx="0" cy="2986088"/>
          </a:xfrm>
          <a:prstGeom prst="line">
            <a:avLst/>
          </a:prstGeom>
          <a:ln w="3175" cap="rnd"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Content Placeholder 4"/>
          <p:cNvSpPr>
            <a:spLocks noGrp="1"/>
          </p:cNvSpPr>
          <p:nvPr>
            <p:ph sz="quarter" idx="20"/>
          </p:nvPr>
        </p:nvSpPr>
        <p:spPr>
          <a:xfrm>
            <a:off x="252412" y="1203326"/>
            <a:ext cx="4178299" cy="1405513"/>
          </a:xfrm>
        </p:spPr>
        <p:txBody>
          <a:bodyPr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21"/>
          </p:nvPr>
        </p:nvSpPr>
        <p:spPr>
          <a:xfrm>
            <a:off x="4791074" y="1203326"/>
            <a:ext cx="4100511" cy="1405513"/>
          </a:xfrm>
        </p:spPr>
        <p:txBody>
          <a:bodyPr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</p:spTree>
    <p:extLst>
      <p:ext uri="{BB962C8B-B14F-4D97-AF65-F5344CB8AC3E}">
        <p14:creationId xmlns:p14="http://schemas.microsoft.com/office/powerpoint/2010/main" val="41553253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column stack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1"/>
          <p:cNvSpPr>
            <a:spLocks noGrp="1"/>
          </p:cNvSpPr>
          <p:nvPr>
            <p:ph type="body" sz="quarter" idx="18" hasCustomPrompt="1"/>
          </p:nvPr>
        </p:nvSpPr>
        <p:spPr>
          <a:xfrm>
            <a:off x="258055" y="2698483"/>
            <a:ext cx="8633531" cy="123111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marL="15875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caption goes here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258056" y="230188"/>
            <a:ext cx="8633531" cy="307777"/>
          </a:xfrm>
        </p:spPr>
        <p:txBody>
          <a:bodyPr>
            <a:spAutoFit/>
          </a:bodyPr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idx="15" hasCustomPrompt="1"/>
          </p:nvPr>
        </p:nvSpPr>
        <p:spPr>
          <a:xfrm>
            <a:off x="258055" y="604935"/>
            <a:ext cx="8633531" cy="169277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100" b="0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4791075" y="4413143"/>
            <a:ext cx="4100514" cy="123111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marL="15875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caption goes here</a:t>
            </a:r>
          </a:p>
        </p:txBody>
      </p:sp>
      <p:sp>
        <p:nvSpPr>
          <p:cNvPr id="15" name="Text Placeholder 11"/>
          <p:cNvSpPr>
            <a:spLocks noGrp="1"/>
          </p:cNvSpPr>
          <p:nvPr>
            <p:ph type="body" sz="quarter" idx="16" hasCustomPrompt="1"/>
          </p:nvPr>
        </p:nvSpPr>
        <p:spPr>
          <a:xfrm>
            <a:off x="258055" y="4413143"/>
            <a:ext cx="4094871" cy="123111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marL="15875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caption goes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4"/>
          </p:nvPr>
        </p:nvSpPr>
        <p:spPr>
          <a:xfrm>
            <a:off x="246632" y="1198257"/>
            <a:ext cx="8644953" cy="1405513"/>
          </a:xfrm>
        </p:spPr>
        <p:txBody>
          <a:bodyPr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25"/>
          </p:nvPr>
        </p:nvSpPr>
        <p:spPr>
          <a:xfrm>
            <a:off x="258055" y="2907433"/>
            <a:ext cx="4094871" cy="1457325"/>
          </a:xfrm>
        </p:spPr>
        <p:txBody>
          <a:bodyPr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26"/>
          </p:nvPr>
        </p:nvSpPr>
        <p:spPr>
          <a:xfrm>
            <a:off x="4791075" y="2907433"/>
            <a:ext cx="4100514" cy="1405513"/>
          </a:xfrm>
        </p:spPr>
        <p:txBody>
          <a:bodyPr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</p:spTree>
    <p:extLst>
      <p:ext uri="{BB962C8B-B14F-4D97-AF65-F5344CB8AC3E}">
        <p14:creationId xmlns:p14="http://schemas.microsoft.com/office/powerpoint/2010/main" val="11054434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58055" y="604935"/>
            <a:ext cx="8633531" cy="169277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100" b="0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252413" y="4066302"/>
            <a:ext cx="2678893" cy="123111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marL="15875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caption goes here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258056" y="230188"/>
            <a:ext cx="8633531" cy="307777"/>
          </a:xfrm>
        </p:spPr>
        <p:txBody>
          <a:bodyPr>
            <a:spAutoFit/>
          </a:bodyPr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6" name="Text Placeholder 11"/>
          <p:cNvSpPr>
            <a:spLocks noGrp="1"/>
          </p:cNvSpPr>
          <p:nvPr>
            <p:ph type="body" sz="quarter" idx="21" hasCustomPrompt="1"/>
          </p:nvPr>
        </p:nvSpPr>
        <p:spPr>
          <a:xfrm>
            <a:off x="6192838" y="4066302"/>
            <a:ext cx="2678893" cy="123111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marL="15875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caption goes here</a:t>
            </a:r>
          </a:p>
        </p:txBody>
      </p:sp>
      <p:sp>
        <p:nvSpPr>
          <p:cNvPr id="29" name="Text Placeholder 11"/>
          <p:cNvSpPr>
            <a:spLocks noGrp="1"/>
          </p:cNvSpPr>
          <p:nvPr>
            <p:ph type="body" sz="quarter" idx="24" hasCustomPrompt="1"/>
          </p:nvPr>
        </p:nvSpPr>
        <p:spPr>
          <a:xfrm>
            <a:off x="3232554" y="4066302"/>
            <a:ext cx="2678893" cy="123111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marL="15875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caption goes here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32"/>
          </p:nvPr>
        </p:nvSpPr>
        <p:spPr>
          <a:xfrm>
            <a:off x="252414" y="1192752"/>
            <a:ext cx="2698748" cy="1405513"/>
          </a:xfrm>
        </p:spPr>
        <p:txBody>
          <a:bodyPr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33"/>
          </p:nvPr>
        </p:nvSpPr>
        <p:spPr>
          <a:xfrm>
            <a:off x="3232554" y="1192752"/>
            <a:ext cx="2678893" cy="1441450"/>
          </a:xfrm>
        </p:spPr>
        <p:txBody>
          <a:bodyPr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34"/>
          </p:nvPr>
        </p:nvSpPr>
        <p:spPr>
          <a:xfrm>
            <a:off x="6192838" y="1192752"/>
            <a:ext cx="2678893" cy="1441450"/>
          </a:xfrm>
        </p:spPr>
        <p:txBody>
          <a:bodyPr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</p:spTree>
    <p:extLst>
      <p:ext uri="{BB962C8B-B14F-4D97-AF65-F5344CB8AC3E}">
        <p14:creationId xmlns:p14="http://schemas.microsoft.com/office/powerpoint/2010/main" val="341125041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column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252413" y="4066302"/>
            <a:ext cx="2678893" cy="123111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marL="15875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caption goes here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258056" y="230188"/>
            <a:ext cx="8633531" cy="307777"/>
          </a:xfrm>
        </p:spPr>
        <p:txBody>
          <a:bodyPr>
            <a:spAutoFit/>
          </a:bodyPr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Text Placeholder 11"/>
          <p:cNvSpPr>
            <a:spLocks noGrp="1"/>
          </p:cNvSpPr>
          <p:nvPr>
            <p:ph type="body" sz="quarter" idx="21" hasCustomPrompt="1"/>
          </p:nvPr>
        </p:nvSpPr>
        <p:spPr>
          <a:xfrm>
            <a:off x="6192838" y="4066302"/>
            <a:ext cx="2678893" cy="123111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marL="15875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caption goes here</a:t>
            </a:r>
          </a:p>
        </p:txBody>
      </p:sp>
      <p:sp>
        <p:nvSpPr>
          <p:cNvPr id="16" name="Text Placeholder 11"/>
          <p:cNvSpPr>
            <a:spLocks noGrp="1"/>
          </p:cNvSpPr>
          <p:nvPr>
            <p:ph type="body" sz="quarter" idx="24" hasCustomPrompt="1"/>
          </p:nvPr>
        </p:nvSpPr>
        <p:spPr>
          <a:xfrm>
            <a:off x="3232554" y="4066302"/>
            <a:ext cx="2678893" cy="123111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marL="15875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caption goes here</a:t>
            </a:r>
          </a:p>
        </p:txBody>
      </p:sp>
      <p:sp>
        <p:nvSpPr>
          <p:cNvPr id="2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58055" y="604935"/>
            <a:ext cx="8633531" cy="169277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100" b="0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3085663" y="1203325"/>
            <a:ext cx="0" cy="2986088"/>
          </a:xfrm>
          <a:prstGeom prst="line">
            <a:avLst/>
          </a:prstGeom>
          <a:ln w="3175" cap="rnd"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 userDrawn="1"/>
        </p:nvCxnSpPr>
        <p:spPr>
          <a:xfrm>
            <a:off x="6055035" y="1203325"/>
            <a:ext cx="0" cy="2986088"/>
          </a:xfrm>
          <a:prstGeom prst="line">
            <a:avLst/>
          </a:prstGeom>
          <a:ln w="3175" cap="rnd"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sz="quarter" idx="31"/>
          </p:nvPr>
        </p:nvSpPr>
        <p:spPr>
          <a:xfrm>
            <a:off x="258056" y="1203325"/>
            <a:ext cx="2673249" cy="1405513"/>
          </a:xfrm>
        </p:spPr>
        <p:txBody>
          <a:bodyPr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2"/>
          </p:nvPr>
        </p:nvSpPr>
        <p:spPr>
          <a:xfrm>
            <a:off x="3232554" y="1203325"/>
            <a:ext cx="2678893" cy="1405513"/>
          </a:xfrm>
        </p:spPr>
        <p:txBody>
          <a:bodyPr wrap="square"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33"/>
          </p:nvPr>
        </p:nvSpPr>
        <p:spPr>
          <a:xfrm>
            <a:off x="6192838" y="1203325"/>
            <a:ext cx="2678893" cy="1405513"/>
          </a:xfrm>
        </p:spPr>
        <p:txBody>
          <a:bodyPr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</p:spTree>
    <p:extLst>
      <p:ext uri="{BB962C8B-B14F-4D97-AF65-F5344CB8AC3E}">
        <p14:creationId xmlns:p14="http://schemas.microsoft.com/office/powerpoint/2010/main" val="37432906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column stack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32"/>
          </p:nvPr>
        </p:nvSpPr>
        <p:spPr>
          <a:xfrm>
            <a:off x="252412" y="1203326"/>
            <a:ext cx="8639175" cy="1405513"/>
          </a:xfrm>
        </p:spPr>
        <p:txBody>
          <a:bodyPr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33"/>
          </p:nvPr>
        </p:nvSpPr>
        <p:spPr>
          <a:xfrm>
            <a:off x="252412" y="2872039"/>
            <a:ext cx="2683481" cy="1405513"/>
          </a:xfrm>
        </p:spPr>
        <p:txBody>
          <a:bodyPr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4"/>
          <p:cNvSpPr>
            <a:spLocks noGrp="1"/>
          </p:cNvSpPr>
          <p:nvPr>
            <p:ph sz="quarter" idx="34"/>
          </p:nvPr>
        </p:nvSpPr>
        <p:spPr>
          <a:xfrm>
            <a:off x="3232553" y="2872039"/>
            <a:ext cx="2678893" cy="1405513"/>
          </a:xfrm>
        </p:spPr>
        <p:txBody>
          <a:bodyPr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8"/>
          <p:cNvSpPr>
            <a:spLocks noGrp="1"/>
          </p:cNvSpPr>
          <p:nvPr>
            <p:ph sz="quarter" idx="35"/>
          </p:nvPr>
        </p:nvSpPr>
        <p:spPr>
          <a:xfrm>
            <a:off x="6192837" y="2872039"/>
            <a:ext cx="2678893" cy="1405513"/>
          </a:xfrm>
        </p:spPr>
        <p:txBody>
          <a:bodyPr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11"/>
          <p:cNvSpPr>
            <a:spLocks noGrp="1"/>
          </p:cNvSpPr>
          <p:nvPr>
            <p:ph type="body" sz="quarter" idx="18" hasCustomPrompt="1"/>
          </p:nvPr>
        </p:nvSpPr>
        <p:spPr>
          <a:xfrm>
            <a:off x="258055" y="2696071"/>
            <a:ext cx="8633531" cy="123111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marL="15875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caption goes here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258056" y="230188"/>
            <a:ext cx="8633531" cy="307777"/>
          </a:xfrm>
        </p:spPr>
        <p:txBody>
          <a:bodyPr>
            <a:spAutoFit/>
          </a:bodyPr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idx="15" hasCustomPrompt="1"/>
          </p:nvPr>
        </p:nvSpPr>
        <p:spPr>
          <a:xfrm>
            <a:off x="258055" y="604935"/>
            <a:ext cx="8633531" cy="169277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100" b="0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252413" y="4376262"/>
            <a:ext cx="2683481" cy="123111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marL="15875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caption goes here</a:t>
            </a:r>
          </a:p>
        </p:txBody>
      </p:sp>
      <p:sp>
        <p:nvSpPr>
          <p:cNvPr id="16" name="Text Placeholder 11"/>
          <p:cNvSpPr>
            <a:spLocks noGrp="1"/>
          </p:cNvSpPr>
          <p:nvPr>
            <p:ph type="body" sz="quarter" idx="21" hasCustomPrompt="1"/>
          </p:nvPr>
        </p:nvSpPr>
        <p:spPr>
          <a:xfrm>
            <a:off x="6192838" y="4376262"/>
            <a:ext cx="2678893" cy="123111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marL="15875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caption goes here</a:t>
            </a:r>
          </a:p>
        </p:txBody>
      </p:sp>
      <p:sp>
        <p:nvSpPr>
          <p:cNvPr id="18" name="Text Placeholder 11"/>
          <p:cNvSpPr>
            <a:spLocks noGrp="1"/>
          </p:cNvSpPr>
          <p:nvPr>
            <p:ph type="body" sz="quarter" idx="24" hasCustomPrompt="1"/>
          </p:nvPr>
        </p:nvSpPr>
        <p:spPr>
          <a:xfrm>
            <a:off x="3232554" y="4376262"/>
            <a:ext cx="2678893" cy="123111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marL="15875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caption goes here</a:t>
            </a:r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</p:spTree>
    <p:extLst>
      <p:ext uri="{BB962C8B-B14F-4D97-AF65-F5344CB8AC3E}">
        <p14:creationId xmlns:p14="http://schemas.microsoft.com/office/powerpoint/2010/main" val="69061788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</p:spTree>
    <p:extLst>
      <p:ext uri="{BB962C8B-B14F-4D97-AF65-F5344CB8AC3E}">
        <p14:creationId xmlns:p14="http://schemas.microsoft.com/office/powerpoint/2010/main" val="40670164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w/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8E8F93">
              <a:alpha val="20000"/>
            </a:srgbClr>
          </a:solidFill>
        </p:spPr>
        <p:txBody>
          <a:bodyPr/>
          <a:lstStyle>
            <a:lvl1pPr marL="0" indent="0">
              <a:buNone/>
              <a:defRPr sz="105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 dirty="0"/>
              <a:t>Drag Your Image Here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0" y="2041071"/>
            <a:ext cx="9144000" cy="867640"/>
          </a:xfrm>
          <a:prstGeom prst="rect">
            <a:avLst/>
          </a:prstGeom>
          <a:solidFill>
            <a:schemeClr val="tx2">
              <a:alpha val="80000"/>
            </a:schemeClr>
          </a:solidFill>
        </p:spPr>
        <p:txBody>
          <a:bodyPr lIns="252000" tIns="0" rIns="0" bIns="0" anchor="ctr" anchorCtr="0"/>
          <a:lstStyle>
            <a:lvl1pPr algn="l">
              <a:defRPr sz="2400" baseline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Section Title</a:t>
            </a:r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2900386"/>
            <a:ext cx="9144000" cy="373063"/>
          </a:xfrm>
          <a:prstGeom prst="rect">
            <a:avLst/>
          </a:prstGeom>
          <a:solidFill>
            <a:schemeClr val="tx2"/>
          </a:solidFill>
        </p:spPr>
        <p:txBody>
          <a:bodyPr lIns="252000" tIns="0" rIns="0" bIns="0" anchor="ctr" anchorCtr="0"/>
          <a:lstStyle>
            <a:lvl1pPr marL="0" indent="0"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Optional Subtitle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80933" y="4510982"/>
            <a:ext cx="1969247" cy="542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0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w/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144000" cy="1981308"/>
          </a:xfrm>
          <a:prstGeom prst="rect">
            <a:avLst/>
          </a:prstGeom>
          <a:solidFill>
            <a:srgbClr val="8E8F93">
              <a:alpha val="20000"/>
            </a:srgbClr>
          </a:solidFill>
        </p:spPr>
        <p:txBody>
          <a:bodyPr/>
          <a:lstStyle>
            <a:lvl1pPr marL="0" indent="0">
              <a:buNone/>
              <a:defRPr sz="105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 dirty="0"/>
              <a:t>Drag Your Image Here</a:t>
            </a:r>
          </a:p>
        </p:txBody>
      </p:sp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0" y="1981308"/>
            <a:ext cx="9144000" cy="3162191"/>
          </a:xfrm>
          <a:prstGeom prst="rect">
            <a:avLst/>
          </a:prstGeom>
          <a:solidFill>
            <a:schemeClr val="tx2"/>
          </a:solidFill>
        </p:spPr>
        <p:txBody>
          <a:bodyPr lIns="252000" tIns="252000" rIns="252000" bIns="252000" anchor="t" anchorCtr="0"/>
          <a:lstStyle>
            <a:lvl1pPr algn="l">
              <a:defRPr sz="2400" baseline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Section Title</a:t>
            </a:r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1608245"/>
            <a:ext cx="9144000" cy="373063"/>
          </a:xfrm>
          <a:prstGeom prst="rect">
            <a:avLst/>
          </a:prstGeom>
          <a:solidFill>
            <a:schemeClr val="tx2">
              <a:alpha val="80000"/>
            </a:schemeClr>
          </a:solidFill>
        </p:spPr>
        <p:txBody>
          <a:bodyPr lIns="252000" tIns="0" rIns="252000" bIns="0" anchor="ctr" anchorCtr="0"/>
          <a:lstStyle>
            <a:lvl1pPr marL="0" indent="0"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Optional Subtitle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80933" y="4510982"/>
            <a:ext cx="1969247" cy="542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837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w/ Ima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2"/>
          <p:cNvSpPr>
            <a:spLocks noGrp="1"/>
          </p:cNvSpPr>
          <p:nvPr>
            <p:ph sz="quarter" idx="12" hasCustomPrompt="1"/>
          </p:nvPr>
        </p:nvSpPr>
        <p:spPr>
          <a:xfrm>
            <a:off x="4613273" y="-2"/>
            <a:ext cx="4530727" cy="5143499"/>
          </a:xfrm>
          <a:prstGeom prst="rect">
            <a:avLst/>
          </a:prstGeom>
          <a:solidFill>
            <a:schemeClr val="accent2">
              <a:alpha val="20000"/>
            </a:schemeClr>
          </a:solidFill>
        </p:spPr>
        <p:txBody>
          <a:bodyPr vert="horz" lIns="252000" tIns="252000" rIns="252000" bIns="252000"/>
          <a:lstStyle>
            <a:lvl1pPr marL="0" indent="0">
              <a:buNone/>
              <a:defRPr sz="105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  <a:lvl2pPr marL="442913" indent="-265113">
              <a:buFont typeface="Arial"/>
              <a:buChar char="•"/>
              <a:defRPr sz="1800">
                <a:solidFill>
                  <a:schemeClr val="accent1"/>
                </a:solidFill>
              </a:defRPr>
            </a:lvl2pPr>
            <a:lvl3pPr marL="708025" indent="-228600">
              <a:buFont typeface="Lucida Grande"/>
              <a:buChar char="–"/>
              <a:defRPr sz="1600">
                <a:solidFill>
                  <a:schemeClr val="accent1"/>
                </a:solidFill>
              </a:defRPr>
            </a:lvl3pPr>
            <a:lvl4pPr marL="976313" indent="-228600">
              <a:buFont typeface="Lucida Grande"/>
              <a:buChar char="–"/>
              <a:defRPr sz="1400">
                <a:solidFill>
                  <a:schemeClr val="accent1"/>
                </a:solidFill>
              </a:defRPr>
            </a:lvl4pPr>
            <a:lvl5pPr marL="1258888" indent="-231775" defTabSz="314325">
              <a:buFont typeface="Lucida Grande"/>
              <a:buChar char="–"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Insert Your Content Here</a:t>
            </a:r>
          </a:p>
        </p:txBody>
      </p:sp>
      <p:sp>
        <p:nvSpPr>
          <p:cNvPr id="15" name="Rectangle 14"/>
          <p:cNvSpPr/>
          <p:nvPr userDrawn="1"/>
        </p:nvSpPr>
        <p:spPr>
          <a:xfrm rot="5400000">
            <a:off x="-286951" y="243272"/>
            <a:ext cx="5143500" cy="4656951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Content Placeholder 12"/>
          <p:cNvSpPr>
            <a:spLocks noGrp="1"/>
          </p:cNvSpPr>
          <p:nvPr>
            <p:ph sz="quarter" idx="11"/>
          </p:nvPr>
        </p:nvSpPr>
        <p:spPr>
          <a:xfrm>
            <a:off x="-43677" y="-2"/>
            <a:ext cx="5030014" cy="5143502"/>
          </a:xfrm>
          <a:prstGeom prst="rect">
            <a:avLst/>
          </a:prstGeom>
          <a:solidFill>
            <a:schemeClr val="tx2">
              <a:alpha val="80000"/>
            </a:schemeClr>
          </a:solidFill>
        </p:spPr>
        <p:txBody>
          <a:bodyPr vert="horz" lIns="252000" tIns="252000" rIns="252000" bIns="252000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42913" indent="-265113">
              <a:buFont typeface="Arial"/>
              <a:buChar char="•"/>
              <a:defRPr sz="2000">
                <a:solidFill>
                  <a:schemeClr val="bg1"/>
                </a:solidFill>
              </a:defRPr>
            </a:lvl2pPr>
            <a:lvl3pPr marL="708025" indent="-228600">
              <a:buFont typeface="Lucida Grande"/>
              <a:buChar char="–"/>
              <a:defRPr sz="1800">
                <a:solidFill>
                  <a:schemeClr val="bg1"/>
                </a:solidFill>
              </a:defRPr>
            </a:lvl3pPr>
            <a:lvl4pPr marL="976313" indent="-228600">
              <a:buFont typeface="Lucida Grande"/>
              <a:buChar char="–"/>
              <a:defRPr sz="1600">
                <a:solidFill>
                  <a:schemeClr val="bg1"/>
                </a:solidFill>
              </a:defRPr>
            </a:lvl4pPr>
            <a:lvl5pPr marL="1258888" indent="-231775" defTabSz="314325">
              <a:buFont typeface="Lucida Grande"/>
              <a:buChar char="–"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80933" y="4510982"/>
            <a:ext cx="1969247" cy="542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4344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w/ Ima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ontent Placeholder 12"/>
          <p:cNvSpPr>
            <a:spLocks noGrp="1"/>
          </p:cNvSpPr>
          <p:nvPr>
            <p:ph sz="quarter" idx="12" hasCustomPrompt="1"/>
          </p:nvPr>
        </p:nvSpPr>
        <p:spPr>
          <a:xfrm>
            <a:off x="4613273" y="0"/>
            <a:ext cx="4530727" cy="5143499"/>
          </a:xfrm>
          <a:prstGeom prst="rect">
            <a:avLst/>
          </a:prstGeom>
          <a:solidFill>
            <a:schemeClr val="accent2">
              <a:alpha val="20000"/>
            </a:schemeClr>
          </a:solidFill>
        </p:spPr>
        <p:txBody>
          <a:bodyPr vert="horz" lIns="252000" tIns="252000" rIns="252000" bIns="252000"/>
          <a:lstStyle>
            <a:lvl1pPr marL="0" indent="0">
              <a:buNone/>
              <a:defRPr sz="105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  <a:lvl2pPr marL="442913" indent="-265113">
              <a:buFont typeface="Arial"/>
              <a:buChar char="•"/>
              <a:defRPr sz="1800">
                <a:solidFill>
                  <a:schemeClr val="accent1"/>
                </a:solidFill>
              </a:defRPr>
            </a:lvl2pPr>
            <a:lvl3pPr marL="708025" indent="-228600">
              <a:buFont typeface="Lucida Grande"/>
              <a:buChar char="–"/>
              <a:defRPr sz="1600">
                <a:solidFill>
                  <a:schemeClr val="accent1"/>
                </a:solidFill>
              </a:defRPr>
            </a:lvl3pPr>
            <a:lvl4pPr marL="976313" indent="-228600">
              <a:buFont typeface="Lucida Grande"/>
              <a:buChar char="–"/>
              <a:defRPr sz="1400">
                <a:solidFill>
                  <a:schemeClr val="accent1"/>
                </a:solidFill>
              </a:defRPr>
            </a:lvl4pPr>
            <a:lvl5pPr marL="1258888" indent="-231775" defTabSz="314325">
              <a:buFont typeface="Lucida Grande"/>
              <a:buChar char="–"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Insert Your Content Here</a:t>
            </a:r>
          </a:p>
        </p:txBody>
      </p:sp>
      <p:sp>
        <p:nvSpPr>
          <p:cNvPr id="3" name="Content Placeholder 12"/>
          <p:cNvSpPr>
            <a:spLocks noGrp="1"/>
          </p:cNvSpPr>
          <p:nvPr>
            <p:ph sz="quarter" idx="11"/>
          </p:nvPr>
        </p:nvSpPr>
        <p:spPr>
          <a:xfrm>
            <a:off x="252413" y="982952"/>
            <a:ext cx="3749962" cy="1452705"/>
          </a:xfrm>
          <a:prstGeom prst="rect">
            <a:avLst/>
          </a:prstGeom>
          <a:noFill/>
        </p:spPr>
        <p:txBody>
          <a:bodyPr vert="horz" wrap="square" lIns="0" tIns="0" rIns="0" bIns="0">
            <a:spAutoFit/>
          </a:bodyPr>
          <a:lstStyle>
            <a:lvl1pPr marL="236538" indent="-236538"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accent1"/>
                </a:solidFill>
              </a:defRPr>
            </a:lvl1pPr>
            <a:lvl2pPr marL="457200" indent="-220663">
              <a:buClr>
                <a:schemeClr val="tx2"/>
              </a:buClr>
              <a:buFont typeface="Arial" panose="020B0604020202020204" pitchFamily="34" charset="0"/>
              <a:buChar char="•"/>
              <a:defRPr sz="1800">
                <a:solidFill>
                  <a:schemeClr val="accent1"/>
                </a:solidFill>
              </a:defRPr>
            </a:lvl2pPr>
            <a:lvl3pPr marL="630238" indent="-173038">
              <a:buClr>
                <a:schemeClr val="tx2"/>
              </a:buClr>
              <a:buFont typeface="Arial" panose="020B0604020202020204" pitchFamily="34" charset="0"/>
              <a:buChar char="•"/>
              <a:defRPr sz="1600">
                <a:solidFill>
                  <a:schemeClr val="accent1"/>
                </a:solidFill>
              </a:defRPr>
            </a:lvl3pPr>
            <a:lvl4pPr marL="803275" indent="-173038">
              <a:buClr>
                <a:schemeClr val="tx2"/>
              </a:buClr>
              <a:buFont typeface="Arial" panose="020B0604020202020204" pitchFamily="34" charset="0"/>
              <a:buChar char="•"/>
              <a:defRPr sz="1400">
                <a:solidFill>
                  <a:schemeClr val="accent1"/>
                </a:solidFill>
              </a:defRPr>
            </a:lvl4pPr>
            <a:lvl5pPr marL="977900" indent="-174625" defTabSz="314325">
              <a:buClr>
                <a:schemeClr val="tx2"/>
              </a:buClr>
              <a:buFont typeface="Arial" panose="020B0604020202020204" pitchFamily="34" charset="0"/>
              <a:buChar char="•"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Title 1"/>
          <p:cNvSpPr>
            <a:spLocks noGrp="1"/>
          </p:cNvSpPr>
          <p:nvPr>
            <p:ph type="title" hasCustomPrompt="1"/>
          </p:nvPr>
        </p:nvSpPr>
        <p:spPr>
          <a:xfrm>
            <a:off x="252413" y="348333"/>
            <a:ext cx="3749962" cy="369332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algn="l">
              <a:defRPr sz="240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Section Title</a:t>
            </a:r>
          </a:p>
        </p:txBody>
      </p:sp>
      <p:sp>
        <p:nvSpPr>
          <p:cNvPr id="23" name="Rectangle 22"/>
          <p:cNvSpPr/>
          <p:nvPr userDrawn="1"/>
        </p:nvSpPr>
        <p:spPr>
          <a:xfrm rot="5400000">
            <a:off x="1854991" y="2385218"/>
            <a:ext cx="5143498" cy="373063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4240208" y="0"/>
            <a:ext cx="746127" cy="5143500"/>
          </a:xfrm>
          <a:prstGeom prst="rect">
            <a:avLst/>
          </a:prstGeom>
          <a:solidFill>
            <a:schemeClr val="tx2">
              <a:alpha val="8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80933" y="4510982"/>
            <a:ext cx="1969247" cy="542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578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White/SE Life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258056" y="2175153"/>
            <a:ext cx="8633531" cy="369332"/>
          </a:xfrm>
          <a:prstGeom prst="rect">
            <a:avLst/>
          </a:prstGeom>
        </p:spPr>
        <p:txBody>
          <a:bodyPr lIns="0" tIns="0" rIns="0" bIns="0" anchor="ctr" anchorCtr="0">
            <a:spAutoFit/>
          </a:bodyPr>
          <a:lstStyle>
            <a:lvl1pPr algn="l">
              <a:defRPr sz="240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Section Title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58056" y="2634497"/>
            <a:ext cx="8633531" cy="215444"/>
          </a:xfrm>
          <a:prstGeom prst="rect">
            <a:avLst/>
          </a:prstGeom>
        </p:spPr>
        <p:txBody>
          <a:bodyPr lIns="0" tIns="0" rIns="0" bIns="0" anchor="ctr" anchorCtr="0">
            <a:spAutoFit/>
          </a:bodyPr>
          <a:lstStyle>
            <a:lvl1pPr marL="0" indent="0">
              <a:buNone/>
              <a:defRPr sz="14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Click To Edit Optional Subtitle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80933" y="4510982"/>
            <a:ext cx="1969247" cy="542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8394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 w Image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8E8F93">
              <a:alpha val="20000"/>
            </a:srgbClr>
          </a:solidFill>
        </p:spPr>
        <p:txBody>
          <a:bodyPr/>
          <a:lstStyle>
            <a:lvl1pPr marL="0" indent="0">
              <a:buNone/>
              <a:defRPr sz="105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 dirty="0"/>
              <a:t>Drag Your Image Here</a:t>
            </a:r>
          </a:p>
        </p:txBody>
      </p:sp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>
          <a:xfrm>
            <a:off x="252413" y="1713559"/>
            <a:ext cx="8577821" cy="1231106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>
            <a:lvl1pPr marL="0" indent="0" algn="ctr">
              <a:buFont typeface="Arial"/>
              <a:buNone/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QUOTE OR CALLOUT</a:t>
            </a:r>
          </a:p>
        </p:txBody>
      </p:sp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52414" y="2955454"/>
            <a:ext cx="8577820" cy="307777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 algn="ctr">
              <a:buNone/>
              <a:defRPr sz="2000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Optional Subtitle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80933" y="4510982"/>
            <a:ext cx="1969247" cy="542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642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 w Image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8E8F93">
              <a:alpha val="20000"/>
            </a:srgbClr>
          </a:solidFill>
        </p:spPr>
        <p:txBody>
          <a:bodyPr/>
          <a:lstStyle>
            <a:lvl1pPr marL="0" indent="0">
              <a:buNone/>
              <a:defRPr sz="105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 dirty="0"/>
              <a:t>Drag Your Image Here</a:t>
            </a:r>
          </a:p>
        </p:txBody>
      </p:sp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>
          <a:xfrm>
            <a:off x="252413" y="1713559"/>
            <a:ext cx="8577821" cy="1231106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>
            <a:lvl1pPr marL="0" indent="0" algn="ctr">
              <a:buFont typeface="Arial"/>
              <a:buNone/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QUOTE OR CALLOUT</a:t>
            </a:r>
          </a:p>
        </p:txBody>
      </p:sp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52414" y="2955454"/>
            <a:ext cx="8577820" cy="307777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 algn="ctr">
              <a:buNone/>
              <a:defRPr sz="2000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Optional Subtitle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80933" y="4510982"/>
            <a:ext cx="1969247" cy="542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468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SIPCMContentMarking" descr="{&quot;HashCode&quot;:1235388660,&quot;Placement&quot;:&quot;Footer&quot;,&quot;Top&quot;:390.346863,&quot;Left&quot;:342.094818,&quot;SlideWidth&quot;:720,&quot;SlideHeight&quot;:405}">
            <a:extLst>
              <a:ext uri="{FF2B5EF4-FFF2-40B4-BE49-F238E27FC236}">
                <a16:creationId xmlns:a16="http://schemas.microsoft.com/office/drawing/2014/main" id="{26C5A4E1-BDCE-48A7-AA0B-158D743910EA}"/>
              </a:ext>
            </a:extLst>
          </p:cNvPr>
          <p:cNvSpPr txBox="1"/>
          <p:nvPr userDrawn="1"/>
        </p:nvSpPr>
        <p:spPr>
          <a:xfrm>
            <a:off x="4344604" y="4957405"/>
            <a:ext cx="454791" cy="18609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600">
                <a:solidFill>
                  <a:srgbClr val="626469"/>
                </a:solidFill>
                <a:latin typeface="Arial" panose="020B060402020202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3154865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79" r:id="rId3"/>
    <p:sldLayoutId id="2147483687" r:id="rId4"/>
    <p:sldLayoutId id="2147483688" r:id="rId5"/>
    <p:sldLayoutId id="2147483689" r:id="rId6"/>
    <p:sldLayoutId id="2147483672" r:id="rId7"/>
    <p:sldLayoutId id="2147483670" r:id="rId8"/>
    <p:sldLayoutId id="2147483671" r:id="rId9"/>
    <p:sldLayoutId id="2147483686" r:id="rId10"/>
    <p:sldLayoutId id="2147483690" r:id="rId11"/>
    <p:sldLayoutId id="2147483680" r:id="rId12"/>
    <p:sldLayoutId id="2147483681" r:id="rId13"/>
    <p:sldLayoutId id="2147483682" r:id="rId14"/>
    <p:sldLayoutId id="2147483683" r:id="rId15"/>
    <p:sldLayoutId id="2147483684" r:id="rId16"/>
    <p:sldLayoutId id="2147483685" r:id="rId17"/>
    <p:sldLayoutId id="2147483691" r:id="rId18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8056" y="230188"/>
            <a:ext cx="8633531" cy="369332"/>
          </a:xfrm>
          <a:prstGeom prst="rect">
            <a:avLst/>
          </a:prstGeom>
        </p:spPr>
        <p:txBody>
          <a:bodyPr vert="horz" lIns="0" tIns="0" rIns="0" bIns="0" rtlCol="0" anchor="t">
            <a:sp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idx="1"/>
          </p:nvPr>
        </p:nvSpPr>
        <p:spPr>
          <a:xfrm>
            <a:off x="252413" y="1203326"/>
            <a:ext cx="8639175" cy="1985159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80933" y="4510982"/>
            <a:ext cx="1969247" cy="542256"/>
          </a:xfrm>
          <a:prstGeom prst="rect">
            <a:avLst/>
          </a:prstGeom>
        </p:spPr>
      </p:pic>
      <p:sp>
        <p:nvSpPr>
          <p:cNvPr id="3" name="MSIPCMContentMarking" descr="{&quot;HashCode&quot;:1235388660,&quot;Placement&quot;:&quot;Footer&quot;,&quot;Top&quot;:390.346863,&quot;Left&quot;:342.094818,&quot;SlideWidth&quot;:720,&quot;SlideHeight&quot;:405}">
            <a:extLst>
              <a:ext uri="{FF2B5EF4-FFF2-40B4-BE49-F238E27FC236}">
                <a16:creationId xmlns:a16="http://schemas.microsoft.com/office/drawing/2014/main" id="{7FE317ED-89F8-477D-B75E-C16B51B5B2CD}"/>
              </a:ext>
            </a:extLst>
          </p:cNvPr>
          <p:cNvSpPr txBox="1"/>
          <p:nvPr userDrawn="1"/>
        </p:nvSpPr>
        <p:spPr>
          <a:xfrm>
            <a:off x="4344604" y="4957405"/>
            <a:ext cx="454791" cy="18609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600">
                <a:solidFill>
                  <a:srgbClr val="626469"/>
                </a:solidFill>
                <a:latin typeface="Arial" panose="020B060402020202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3699579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76" r:id="rId3"/>
    <p:sldLayoutId id="2147483653" r:id="rId4"/>
    <p:sldLayoutId id="2147483661" r:id="rId5"/>
    <p:sldLayoutId id="2147483677" r:id="rId6"/>
    <p:sldLayoutId id="2147483660" r:id="rId7"/>
    <p:sldLayoutId id="2147483662" r:id="rId8"/>
    <p:sldLayoutId id="2147483678" r:id="rId9"/>
    <p:sldLayoutId id="2147483658" r:id="rId10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2400" kern="1200">
          <a:solidFill>
            <a:srgbClr val="36C746"/>
          </a:solidFill>
          <a:latin typeface="Arial"/>
          <a:ea typeface="+mj-ea"/>
          <a:cs typeface="Arial"/>
        </a:defRPr>
      </a:lvl1pPr>
    </p:titleStyle>
    <p:bodyStyle>
      <a:lvl1pPr marL="173038" indent="-157163" algn="l" defTabSz="457200" rtl="0" eaLnBrk="1" latinLnBrk="0" hangingPunct="1">
        <a:spcBef>
          <a:spcPts val="500"/>
        </a:spcBef>
        <a:spcAft>
          <a:spcPts val="500"/>
        </a:spcAft>
        <a:buClr>
          <a:schemeClr val="bg2"/>
        </a:buClr>
        <a:buFont typeface="Arial" panose="020B0604020202020204" pitchFamily="34" charset="0"/>
        <a:buChar char="•"/>
        <a:defRPr sz="1400" kern="1200">
          <a:solidFill>
            <a:schemeClr val="accent1"/>
          </a:solidFill>
          <a:latin typeface="Arial"/>
          <a:ea typeface="+mn-ea"/>
          <a:cs typeface="Arial"/>
        </a:defRPr>
      </a:lvl1pPr>
      <a:lvl2pPr marL="361950" indent="-182563" algn="l" defTabSz="447675" rtl="0" eaLnBrk="1" latinLnBrk="0" hangingPunct="1">
        <a:spcBef>
          <a:spcPts val="500"/>
        </a:spcBef>
        <a:spcAft>
          <a:spcPts val="500"/>
        </a:spcAft>
        <a:buClr>
          <a:srgbClr val="36C746"/>
        </a:buClr>
        <a:buFont typeface="Arial"/>
        <a:buChar char="•"/>
        <a:defRPr sz="1200" kern="1200">
          <a:solidFill>
            <a:schemeClr val="accent1"/>
          </a:solidFill>
          <a:latin typeface="Arial"/>
          <a:ea typeface="+mn-ea"/>
          <a:cs typeface="Arial"/>
        </a:defRPr>
      </a:lvl2pPr>
      <a:lvl3pPr marL="538163" indent="-179388" algn="l" defTabSz="457200" rtl="0" eaLnBrk="1" latinLnBrk="0" hangingPunct="1">
        <a:spcBef>
          <a:spcPts val="500"/>
        </a:spcBef>
        <a:spcAft>
          <a:spcPts val="500"/>
        </a:spcAft>
        <a:buClr>
          <a:srgbClr val="36C746"/>
        </a:buClr>
        <a:buFont typeface="Arial" panose="020B0604020202020204" pitchFamily="34" charset="0"/>
        <a:buChar char="–"/>
        <a:defRPr sz="1100" kern="1200">
          <a:solidFill>
            <a:schemeClr val="accent1"/>
          </a:solidFill>
          <a:latin typeface="Arial"/>
          <a:ea typeface="+mn-ea"/>
          <a:cs typeface="Arial"/>
        </a:defRPr>
      </a:lvl3pPr>
      <a:lvl4pPr marL="719138" indent="-179388" algn="l" defTabSz="457200" rtl="0" eaLnBrk="1" latinLnBrk="0" hangingPunct="1">
        <a:spcBef>
          <a:spcPts val="500"/>
        </a:spcBef>
        <a:spcAft>
          <a:spcPts val="500"/>
        </a:spcAft>
        <a:buClr>
          <a:srgbClr val="36C746"/>
        </a:buClr>
        <a:buFont typeface="Arial" panose="020B0604020202020204" pitchFamily="34" charset="0"/>
        <a:buChar char="–"/>
        <a:defRPr sz="1050" kern="1200">
          <a:solidFill>
            <a:schemeClr val="accent1"/>
          </a:solidFill>
          <a:latin typeface="Arial"/>
          <a:ea typeface="+mn-ea"/>
          <a:cs typeface="Arial"/>
        </a:defRPr>
      </a:lvl4pPr>
      <a:lvl5pPr marL="896938" indent="-185738" algn="l" defTabSz="457200" rtl="0" eaLnBrk="1" latinLnBrk="0" hangingPunct="1">
        <a:spcBef>
          <a:spcPts val="500"/>
        </a:spcBef>
        <a:spcAft>
          <a:spcPts val="500"/>
        </a:spcAft>
        <a:buClr>
          <a:srgbClr val="36C746"/>
        </a:buClr>
        <a:buFont typeface="Arial" panose="020B0604020202020204" pitchFamily="34" charset="0"/>
        <a:buChar char="–"/>
        <a:defRPr sz="1050" kern="1200">
          <a:solidFill>
            <a:schemeClr val="accent1"/>
          </a:solidFill>
          <a:latin typeface="Arial"/>
          <a:ea typeface="+mn-ea"/>
          <a:cs typeface="Arial"/>
        </a:defRPr>
      </a:lvl5pPr>
      <a:lvl6pPr marL="896112" indent="-182880" algn="l" defTabSz="457200" rtl="0" eaLnBrk="1" latinLnBrk="0" hangingPunct="1">
        <a:spcBef>
          <a:spcPts val="500"/>
        </a:spcBef>
        <a:spcAft>
          <a:spcPts val="500"/>
        </a:spcAft>
        <a:buClr>
          <a:schemeClr val="bg2"/>
        </a:buClr>
        <a:buFont typeface="Arial" panose="020B0604020202020204" pitchFamily="34" charset="0"/>
        <a:buChar char="–"/>
        <a:defRPr sz="1050" kern="1200" baseline="0">
          <a:solidFill>
            <a:schemeClr val="accent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896112" indent="-182880" algn="l" defTabSz="457200" rtl="0" eaLnBrk="1" latinLnBrk="0" hangingPunct="1">
        <a:spcBef>
          <a:spcPts val="500"/>
        </a:spcBef>
        <a:spcAft>
          <a:spcPts val="500"/>
        </a:spcAft>
        <a:buClr>
          <a:schemeClr val="bg2"/>
        </a:buClr>
        <a:buFont typeface="Arial" panose="020B0604020202020204" pitchFamily="34" charset="0"/>
        <a:buChar char="–"/>
        <a:defRPr sz="1050" kern="1200">
          <a:solidFill>
            <a:schemeClr val="accent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B864E-7D2A-4C63-98A8-4642F59D8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XK Configurator 1/4 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3AE1B0D-E3B1-48BE-BFB4-731AED72FA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/>
              <a:t>Page </a:t>
            </a:r>
            <a:fld id="{5A9C12DC-491F-9444-86A2-13AC5C62A2FC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34CCB030-3A45-4676-A074-B1BAD5FFC0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Confidential Property of Schneider Electric |</a:t>
            </a:r>
            <a:endParaRPr lang="en-US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845FC6F-4A30-4ABF-AA0F-6C96D75250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97825"/>
            <a:ext cx="9144000" cy="4065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2950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Image 39">
            <a:extLst>
              <a:ext uri="{FF2B5EF4-FFF2-40B4-BE49-F238E27FC236}">
                <a16:creationId xmlns:a16="http://schemas.microsoft.com/office/drawing/2014/main" id="{105D07F1-A3FB-4FBA-A1B6-4585C3CFF9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2444" y="150521"/>
            <a:ext cx="6522425" cy="446304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0AB864E-7D2A-4C63-98A8-4642F59D8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XK Configurator 2/4 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3AE1B0D-E3B1-48BE-BFB4-731AED72FA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/>
              <a:t>Page </a:t>
            </a:r>
            <a:fld id="{5A9C12DC-491F-9444-86A2-13AC5C62A2FC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34CCB030-3A45-4676-A074-B1BAD5FFC0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Confidential Property of Schneider Electric |</a:t>
            </a:r>
            <a:endParaRPr lang="en-US" dirty="0"/>
          </a:p>
        </p:txBody>
      </p:sp>
      <p:sp>
        <p:nvSpPr>
          <p:cNvPr id="11" name="Content Placeholder 5">
            <a:extLst>
              <a:ext uri="{FF2B5EF4-FFF2-40B4-BE49-F238E27FC236}">
                <a16:creationId xmlns:a16="http://schemas.microsoft.com/office/drawing/2014/main" id="{C644621F-EED8-4BCF-9F46-6766D8D763CA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252412" y="852635"/>
            <a:ext cx="2266659" cy="3370153"/>
          </a:xfrm>
        </p:spPr>
        <p:txBody>
          <a:bodyPr/>
          <a:lstStyle/>
          <a:p>
            <a:r>
              <a:rPr lang="en-GB" sz="1800" dirty="0"/>
              <a:t>Choose :</a:t>
            </a:r>
          </a:p>
          <a:p>
            <a:pPr marL="15875" indent="0">
              <a:buNone/>
            </a:pPr>
            <a:r>
              <a:rPr lang="en-GB" dirty="0"/>
              <a:t>- Model</a:t>
            </a:r>
          </a:p>
          <a:p>
            <a:pPr marL="15875" indent="0">
              <a:buNone/>
            </a:pPr>
            <a:r>
              <a:rPr lang="en-GB" dirty="0"/>
              <a:t>- Notches / Spring return</a:t>
            </a:r>
          </a:p>
          <a:p>
            <a:pPr marL="15875" indent="0">
              <a:buNone/>
            </a:pPr>
            <a:r>
              <a:rPr lang="en-GB" dirty="0"/>
              <a:t>- Contact positions</a:t>
            </a:r>
          </a:p>
          <a:p>
            <a:pPr marL="15875" indent="0">
              <a:buNone/>
            </a:pPr>
            <a:r>
              <a:rPr lang="en-GB" dirty="0"/>
              <a:t>- Lever gate</a:t>
            </a:r>
          </a:p>
          <a:p>
            <a:endParaRPr lang="en-GB" dirty="0"/>
          </a:p>
          <a:p>
            <a:pPr marL="15875" indent="0">
              <a:buNone/>
            </a:pPr>
            <a:endParaRPr lang="en-GB" dirty="0"/>
          </a:p>
          <a:p>
            <a:pPr marL="15875" indent="0">
              <a:buNone/>
            </a:pPr>
            <a:r>
              <a:rPr lang="en-GB" dirty="0"/>
              <a:t>- Handle</a:t>
            </a:r>
          </a:p>
          <a:p>
            <a:pPr marL="15875" indent="0">
              <a:buNone/>
            </a:pPr>
            <a:r>
              <a:rPr lang="en-GB" dirty="0"/>
              <a:t>- Potentiometer</a:t>
            </a:r>
          </a:p>
          <a:p>
            <a:endParaRPr lang="en-GB" dirty="0"/>
          </a:p>
        </p:txBody>
      </p: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8ED28690-8DEE-430B-8C94-A83C6A5C3DE5}"/>
              </a:ext>
            </a:extLst>
          </p:cNvPr>
          <p:cNvCxnSpPr>
            <a:cxnSpLocks/>
          </p:cNvCxnSpPr>
          <p:nvPr/>
        </p:nvCxnSpPr>
        <p:spPr>
          <a:xfrm>
            <a:off x="1288473" y="2460567"/>
            <a:ext cx="1113787" cy="419138"/>
          </a:xfrm>
          <a:prstGeom prst="straightConnector1">
            <a:avLst/>
          </a:prstGeom>
          <a:ln w="12700" cap="rnd">
            <a:solidFill>
              <a:srgbClr val="92D05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B8108CF6-4430-45C7-8242-328CE59EBED6}"/>
              </a:ext>
            </a:extLst>
          </p:cNvPr>
          <p:cNvCxnSpPr>
            <a:cxnSpLocks/>
          </p:cNvCxnSpPr>
          <p:nvPr/>
        </p:nvCxnSpPr>
        <p:spPr>
          <a:xfrm>
            <a:off x="1928553" y="2127929"/>
            <a:ext cx="2751513" cy="919851"/>
          </a:xfrm>
          <a:prstGeom prst="straightConnector1">
            <a:avLst/>
          </a:prstGeom>
          <a:ln w="12700" cap="rnd">
            <a:solidFill>
              <a:srgbClr val="00B0F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AB4F4A1E-0264-45FB-9AD7-A5BDB0D2D5A8}"/>
              </a:ext>
            </a:extLst>
          </p:cNvPr>
          <p:cNvSpPr/>
          <p:nvPr/>
        </p:nvSpPr>
        <p:spPr>
          <a:xfrm>
            <a:off x="4729939" y="2557822"/>
            <a:ext cx="640080" cy="1074846"/>
          </a:xfrm>
          <a:prstGeom prst="roundRect">
            <a:avLst/>
          </a:prstGeom>
          <a:noFill/>
          <a:ln w="28575">
            <a:solidFill>
              <a:srgbClr val="00B0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D010541C-F3B7-493F-A557-2D69036FBE45}"/>
              </a:ext>
            </a:extLst>
          </p:cNvPr>
          <p:cNvSpPr/>
          <p:nvPr/>
        </p:nvSpPr>
        <p:spPr>
          <a:xfrm>
            <a:off x="6262257" y="919951"/>
            <a:ext cx="512617" cy="601278"/>
          </a:xfrm>
          <a:prstGeom prst="roundRect">
            <a:avLst/>
          </a:prstGeom>
          <a:noFill/>
          <a:ln w="28575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F4E448CE-F355-450D-93DF-B7A6BC83B693}"/>
              </a:ext>
            </a:extLst>
          </p:cNvPr>
          <p:cNvSpPr/>
          <p:nvPr/>
        </p:nvSpPr>
        <p:spPr>
          <a:xfrm rot="16200000">
            <a:off x="3081239" y="2100336"/>
            <a:ext cx="919850" cy="2277803"/>
          </a:xfrm>
          <a:prstGeom prst="roundRect">
            <a:avLst/>
          </a:prstGeom>
          <a:noFill/>
          <a:ln w="28575">
            <a:solidFill>
              <a:srgbClr val="92D05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B077FF90-68E4-4060-A7F4-4314BB43BCE4}"/>
              </a:ext>
            </a:extLst>
          </p:cNvPr>
          <p:cNvSpPr/>
          <p:nvPr/>
        </p:nvSpPr>
        <p:spPr>
          <a:xfrm>
            <a:off x="1149103" y="3300510"/>
            <a:ext cx="255749" cy="23291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0" name="Connecteur droit avec flèche 29">
            <a:extLst>
              <a:ext uri="{FF2B5EF4-FFF2-40B4-BE49-F238E27FC236}">
                <a16:creationId xmlns:a16="http://schemas.microsoft.com/office/drawing/2014/main" id="{D648AFE9-BB09-46DE-A98D-F90AD633473A}"/>
              </a:ext>
            </a:extLst>
          </p:cNvPr>
          <p:cNvCxnSpPr>
            <a:cxnSpLocks/>
          </p:cNvCxnSpPr>
          <p:nvPr/>
        </p:nvCxnSpPr>
        <p:spPr>
          <a:xfrm>
            <a:off x="1747891" y="3798996"/>
            <a:ext cx="4720796" cy="555918"/>
          </a:xfrm>
          <a:prstGeom prst="straightConnector1">
            <a:avLst/>
          </a:prstGeom>
          <a:ln w="12700" cap="rnd">
            <a:solidFill>
              <a:srgbClr val="00206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avec flèche 32">
            <a:extLst>
              <a:ext uri="{FF2B5EF4-FFF2-40B4-BE49-F238E27FC236}">
                <a16:creationId xmlns:a16="http://schemas.microsoft.com/office/drawing/2014/main" id="{DD065CFA-2AC4-444C-8797-6B9C3284D913}"/>
              </a:ext>
            </a:extLst>
          </p:cNvPr>
          <p:cNvCxnSpPr>
            <a:cxnSpLocks/>
          </p:cNvCxnSpPr>
          <p:nvPr/>
        </p:nvCxnSpPr>
        <p:spPr>
          <a:xfrm>
            <a:off x="2273581" y="1774536"/>
            <a:ext cx="1184514" cy="187268"/>
          </a:xfrm>
          <a:prstGeom prst="straightConnector1">
            <a:avLst/>
          </a:prstGeom>
          <a:ln w="12700" cap="rnd">
            <a:solidFill>
              <a:srgbClr val="92D05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Rectangle : coins arrondis 45">
            <a:extLst>
              <a:ext uri="{FF2B5EF4-FFF2-40B4-BE49-F238E27FC236}">
                <a16:creationId xmlns:a16="http://schemas.microsoft.com/office/drawing/2014/main" id="{81EB3781-7C0F-4FD3-9057-201B3BB7B136}"/>
              </a:ext>
            </a:extLst>
          </p:cNvPr>
          <p:cNvSpPr/>
          <p:nvPr/>
        </p:nvSpPr>
        <p:spPr>
          <a:xfrm>
            <a:off x="5176062" y="914404"/>
            <a:ext cx="512617" cy="601278"/>
          </a:xfrm>
          <a:prstGeom prst="roundRect">
            <a:avLst/>
          </a:prstGeom>
          <a:noFill/>
          <a:ln w="28575"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47" name="Connecteur droit avec flèche 46">
            <a:extLst>
              <a:ext uri="{FF2B5EF4-FFF2-40B4-BE49-F238E27FC236}">
                <a16:creationId xmlns:a16="http://schemas.microsoft.com/office/drawing/2014/main" id="{4CC6D5C3-BFDA-4F63-ADB4-A76F4DE62368}"/>
              </a:ext>
            </a:extLst>
          </p:cNvPr>
          <p:cNvCxnSpPr>
            <a:cxnSpLocks/>
          </p:cNvCxnSpPr>
          <p:nvPr/>
        </p:nvCxnSpPr>
        <p:spPr>
          <a:xfrm flipV="1">
            <a:off x="989215" y="1271847"/>
            <a:ext cx="4136969" cy="116378"/>
          </a:xfrm>
          <a:prstGeom prst="straightConnector1">
            <a:avLst/>
          </a:prstGeom>
          <a:ln w="12700" cap="rnd">
            <a:solidFill>
              <a:srgbClr val="0070C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11097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B864E-7D2A-4C63-98A8-4642F59D8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XK Configurator 3/4 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3AE1B0D-E3B1-48BE-BFB4-731AED72FA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/>
              <a:t>Page </a:t>
            </a:r>
            <a:fld id="{5A9C12DC-491F-9444-86A2-13AC5C62A2FC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34CCB030-3A45-4676-A074-B1BAD5FFC0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Confidential Property of Schneider Electric |</a:t>
            </a:r>
            <a:endParaRPr lang="en-US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8952FCEE-C7DF-41CC-980A-ABB93D3F2A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413" y="1229670"/>
            <a:ext cx="8343900" cy="1533525"/>
          </a:xfrm>
          <a:prstGeom prst="rect">
            <a:avLst/>
          </a:prstGeom>
        </p:spPr>
      </p:pic>
      <p:sp>
        <p:nvSpPr>
          <p:cNvPr id="11" name="Content Placeholder 5">
            <a:extLst>
              <a:ext uri="{FF2B5EF4-FFF2-40B4-BE49-F238E27FC236}">
                <a16:creationId xmlns:a16="http://schemas.microsoft.com/office/drawing/2014/main" id="{6BD9AEDB-94C8-4D31-8B12-88773B92A667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252413" y="669686"/>
            <a:ext cx="5724438" cy="246221"/>
          </a:xfrm>
        </p:spPr>
        <p:txBody>
          <a:bodyPr/>
          <a:lstStyle/>
          <a:p>
            <a:r>
              <a:rPr lang="en-GB" sz="1600" dirty="0"/>
              <a:t>The software provide a project ID with a QR and bar code :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3C437717-B3A1-4B76-919B-8C533732538E}"/>
              </a:ext>
            </a:extLst>
          </p:cNvPr>
          <p:cNvSpPr/>
          <p:nvPr/>
        </p:nvSpPr>
        <p:spPr>
          <a:xfrm rot="16200000">
            <a:off x="2137351" y="624434"/>
            <a:ext cx="266008" cy="1594083"/>
          </a:xfrm>
          <a:prstGeom prst="roundRect">
            <a:avLst/>
          </a:prstGeom>
          <a:noFill/>
          <a:ln w="28575">
            <a:solidFill>
              <a:srgbClr val="00B0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B5806F11-6CC2-4B26-BA6A-6D1035189E16}"/>
              </a:ext>
            </a:extLst>
          </p:cNvPr>
          <p:cNvSpPr/>
          <p:nvPr/>
        </p:nvSpPr>
        <p:spPr>
          <a:xfrm rot="16200000">
            <a:off x="1045827" y="1057253"/>
            <a:ext cx="678923" cy="2350069"/>
          </a:xfrm>
          <a:prstGeom prst="roundRect">
            <a:avLst/>
          </a:prstGeom>
          <a:noFill/>
          <a:ln w="28575">
            <a:solidFill>
              <a:srgbClr val="00B0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Content Placeholder 5">
            <a:extLst>
              <a:ext uri="{FF2B5EF4-FFF2-40B4-BE49-F238E27FC236}">
                <a16:creationId xmlns:a16="http://schemas.microsoft.com/office/drawing/2014/main" id="{3A093FC6-73C6-4E1E-A50F-4505D10B119F}"/>
              </a:ext>
            </a:extLst>
          </p:cNvPr>
          <p:cNvSpPr txBox="1">
            <a:spLocks/>
          </p:cNvSpPr>
          <p:nvPr/>
        </p:nvSpPr>
        <p:spPr>
          <a:xfrm>
            <a:off x="127722" y="3493892"/>
            <a:ext cx="5724438" cy="246221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>
            <a:lvl1pPr marL="173038" indent="-157163" algn="l" defTabSz="457200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1pPr>
            <a:lvl2pPr marL="361950" indent="-182563" algn="l" defTabSz="447675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 typeface="Arial"/>
              <a:buChar char="•"/>
              <a:defRPr sz="12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2pPr>
            <a:lvl3pPr marL="538163" indent="-179388" algn="l" defTabSz="457200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 typeface="Arial" panose="020B0604020202020204" pitchFamily="34" charset="0"/>
              <a:buChar char="–"/>
              <a:defRPr sz="11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3pPr>
            <a:lvl4pPr marL="719138" indent="-179388" algn="l" defTabSz="457200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 typeface="Arial" panose="020B0604020202020204" pitchFamily="34" charset="0"/>
              <a:buChar char="–"/>
              <a:defRPr sz="105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4pPr>
            <a:lvl5pPr marL="896938" indent="-185738" algn="l" defTabSz="457200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 typeface="Arial" panose="020B0604020202020204" pitchFamily="34" charset="0"/>
              <a:buChar char="–"/>
              <a:defRPr sz="105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5pPr>
            <a:lvl6pPr marL="896112" indent="-182880" algn="l" defTabSz="457200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anose="020B0604020202020204" pitchFamily="34" charset="0"/>
              <a:buChar char="–"/>
              <a:defRPr sz="1050" kern="1200" baseline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896112" indent="-182880" algn="l" defTabSz="457200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anose="020B0604020202020204" pitchFamily="34" charset="0"/>
              <a:buChar char="–"/>
              <a:defRPr sz="1050" kern="120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 dirty="0"/>
              <a:t>After that click an the pdf icon</a:t>
            </a:r>
          </a:p>
        </p:txBody>
      </p: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3A3D92AE-493F-42D4-93E7-6470623491D9}"/>
              </a:ext>
            </a:extLst>
          </p:cNvPr>
          <p:cNvCxnSpPr>
            <a:cxnSpLocks/>
          </p:cNvCxnSpPr>
          <p:nvPr/>
        </p:nvCxnSpPr>
        <p:spPr>
          <a:xfrm flipV="1">
            <a:off x="3133898" y="1554480"/>
            <a:ext cx="4763193" cy="2103120"/>
          </a:xfrm>
          <a:prstGeom prst="straightConnector1">
            <a:avLst/>
          </a:prstGeom>
          <a:ln w="12700" cap="rnd">
            <a:solidFill>
              <a:srgbClr val="00206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47271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B864E-7D2A-4C63-98A8-4642F59D8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XK Configurator 4/4 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3AE1B0D-E3B1-48BE-BFB4-731AED72FA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/>
              <a:t>Page </a:t>
            </a:r>
            <a:fld id="{5A9C12DC-491F-9444-86A2-13AC5C62A2FC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34CCB030-3A45-4676-A074-B1BAD5FFC0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Confidential Property of Schneider Electric |</a:t>
            </a:r>
            <a:endParaRPr lang="en-US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E10C83C-4D4B-45EE-9D54-5C09E75915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0771" y="230188"/>
            <a:ext cx="3370760" cy="463528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46A0601-A814-4A9C-B967-81DD77D5E2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013" y="1025557"/>
            <a:ext cx="1947342" cy="1183195"/>
          </a:xfrm>
          <a:prstGeom prst="rect">
            <a:avLst/>
          </a:prstGeom>
        </p:spPr>
      </p:pic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AA651F20-46B2-4AD6-8A1B-D085915FA36E}"/>
              </a:ext>
            </a:extLst>
          </p:cNvPr>
          <p:cNvCxnSpPr>
            <a:cxnSpLocks/>
          </p:cNvCxnSpPr>
          <p:nvPr/>
        </p:nvCxnSpPr>
        <p:spPr>
          <a:xfrm flipV="1">
            <a:off x="856210" y="1124784"/>
            <a:ext cx="2975957" cy="1"/>
          </a:xfrm>
          <a:prstGeom prst="straightConnector1">
            <a:avLst/>
          </a:prstGeom>
          <a:ln w="12700" cap="rnd">
            <a:solidFill>
              <a:srgbClr val="00206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5">
            <a:extLst>
              <a:ext uri="{FF2B5EF4-FFF2-40B4-BE49-F238E27FC236}">
                <a16:creationId xmlns:a16="http://schemas.microsoft.com/office/drawing/2014/main" id="{28D97340-BA36-4E63-A339-19CD49BAEB35}"/>
              </a:ext>
            </a:extLst>
          </p:cNvPr>
          <p:cNvSpPr txBox="1">
            <a:spLocks/>
          </p:cNvSpPr>
          <p:nvPr/>
        </p:nvSpPr>
        <p:spPr>
          <a:xfrm>
            <a:off x="127722" y="2848287"/>
            <a:ext cx="3480002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173038" indent="-157163" algn="l" defTabSz="457200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1pPr>
            <a:lvl2pPr marL="361950" indent="-182563" algn="l" defTabSz="447675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 typeface="Arial"/>
              <a:buChar char="•"/>
              <a:defRPr sz="12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2pPr>
            <a:lvl3pPr marL="538163" indent="-179388" algn="l" defTabSz="457200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 typeface="Arial" panose="020B0604020202020204" pitchFamily="34" charset="0"/>
              <a:buChar char="–"/>
              <a:defRPr sz="11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3pPr>
            <a:lvl4pPr marL="719138" indent="-179388" algn="l" defTabSz="457200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 typeface="Arial" panose="020B0604020202020204" pitchFamily="34" charset="0"/>
              <a:buChar char="–"/>
              <a:defRPr sz="105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4pPr>
            <a:lvl5pPr marL="896938" indent="-185738" algn="l" defTabSz="457200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 typeface="Arial" panose="020B0604020202020204" pitchFamily="34" charset="0"/>
              <a:buChar char="–"/>
              <a:defRPr sz="105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5pPr>
            <a:lvl6pPr marL="896112" indent="-182880" algn="l" defTabSz="457200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anose="020B0604020202020204" pitchFamily="34" charset="0"/>
              <a:buChar char="–"/>
              <a:defRPr sz="1050" kern="1200" baseline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896112" indent="-182880" algn="l" defTabSz="457200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anose="020B0604020202020204" pitchFamily="34" charset="0"/>
              <a:buChar char="–"/>
              <a:defRPr sz="1050" kern="120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 dirty="0"/>
              <a:t>You can also send the configuration by e-mail</a:t>
            </a:r>
          </a:p>
        </p:txBody>
      </p: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E7EC820D-EA39-4A0E-AD58-49FCBC3548FF}"/>
              </a:ext>
            </a:extLst>
          </p:cNvPr>
          <p:cNvCxnSpPr>
            <a:cxnSpLocks/>
          </p:cNvCxnSpPr>
          <p:nvPr/>
        </p:nvCxnSpPr>
        <p:spPr>
          <a:xfrm flipV="1">
            <a:off x="1645919" y="1958920"/>
            <a:ext cx="0" cy="892703"/>
          </a:xfrm>
          <a:prstGeom prst="straightConnector1">
            <a:avLst/>
          </a:prstGeom>
          <a:ln w="12700" cap="rnd">
            <a:solidFill>
              <a:srgbClr val="92D05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5">
            <a:extLst>
              <a:ext uri="{FF2B5EF4-FFF2-40B4-BE49-F238E27FC236}">
                <a16:creationId xmlns:a16="http://schemas.microsoft.com/office/drawing/2014/main" id="{776829C8-84BA-4685-9102-80AE1F02BC25}"/>
              </a:ext>
            </a:extLst>
          </p:cNvPr>
          <p:cNvSpPr txBox="1">
            <a:spLocks/>
          </p:cNvSpPr>
          <p:nvPr/>
        </p:nvSpPr>
        <p:spPr>
          <a:xfrm>
            <a:off x="127722" y="708264"/>
            <a:ext cx="3480002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173038" indent="-157163" algn="l" defTabSz="457200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1pPr>
            <a:lvl2pPr marL="361950" indent="-182563" algn="l" defTabSz="447675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 typeface="Arial"/>
              <a:buChar char="•"/>
              <a:defRPr sz="12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2pPr>
            <a:lvl3pPr marL="538163" indent="-179388" algn="l" defTabSz="457200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 typeface="Arial" panose="020B0604020202020204" pitchFamily="34" charset="0"/>
              <a:buChar char="–"/>
              <a:defRPr sz="11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3pPr>
            <a:lvl4pPr marL="719138" indent="-179388" algn="l" defTabSz="457200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 typeface="Arial" panose="020B0604020202020204" pitchFamily="34" charset="0"/>
              <a:buChar char="–"/>
              <a:defRPr sz="105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4pPr>
            <a:lvl5pPr marL="896938" indent="-185738" algn="l" defTabSz="457200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 typeface="Arial" panose="020B0604020202020204" pitchFamily="34" charset="0"/>
              <a:buChar char="–"/>
              <a:defRPr sz="105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5pPr>
            <a:lvl6pPr marL="896112" indent="-182880" algn="l" defTabSz="457200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anose="020B0604020202020204" pitchFamily="34" charset="0"/>
              <a:buChar char="–"/>
              <a:defRPr sz="1050" kern="1200" baseline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896112" indent="-182880" algn="l" defTabSz="457200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anose="020B0604020202020204" pitchFamily="34" charset="0"/>
              <a:buChar char="–"/>
              <a:defRPr sz="1050" kern="120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 dirty="0"/>
              <a:t>It generate the product’s scheme</a:t>
            </a:r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1BD6EE3E-9681-4F92-8814-318A5922AEE4}"/>
              </a:ext>
            </a:extLst>
          </p:cNvPr>
          <p:cNvCxnSpPr/>
          <p:nvPr/>
        </p:nvCxnSpPr>
        <p:spPr>
          <a:xfrm>
            <a:off x="856210" y="1124784"/>
            <a:ext cx="0" cy="216000"/>
          </a:xfrm>
          <a:prstGeom prst="line">
            <a:avLst/>
          </a:prstGeom>
          <a:ln w="19050" cap="rnd">
            <a:solidFill>
              <a:srgbClr val="00206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4980610"/>
      </p:ext>
    </p:extLst>
  </p:cSld>
  <p:clrMapOvr>
    <a:masterClrMapping/>
  </p:clrMapOvr>
</p:sld>
</file>

<file path=ppt/theme/theme1.xml><?xml version="1.0" encoding="utf-8"?>
<a:theme xmlns:a="http://schemas.openxmlformats.org/drawingml/2006/main" name="Schneider Title Slides">
  <a:themeElements>
    <a:clrScheme name="SE Life Green MS Office">
      <a:dk1>
        <a:sysClr val="windowText" lastClr="000000"/>
      </a:dk1>
      <a:lt1>
        <a:sysClr val="window" lastClr="FFFFFF"/>
      </a:lt1>
      <a:dk2>
        <a:srgbClr val="3DCD58"/>
      </a:dk2>
      <a:lt2>
        <a:srgbClr val="3DCD58"/>
      </a:lt2>
      <a:accent1>
        <a:srgbClr val="626469"/>
      </a:accent1>
      <a:accent2>
        <a:srgbClr val="9FA0A4"/>
      </a:accent2>
      <a:accent3>
        <a:srgbClr val="FFD100"/>
      </a:accent3>
      <a:accent4>
        <a:srgbClr val="E47F00"/>
      </a:accent4>
      <a:accent5>
        <a:srgbClr val="B10043"/>
      </a:accent5>
      <a:accent6>
        <a:srgbClr val="42B4E6"/>
      </a:accent6>
      <a:hlink>
        <a:srgbClr val="B10043"/>
      </a:hlink>
      <a:folHlink>
        <a:srgbClr val="42B4E6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Schneider Text Slides">
  <a:themeElements>
    <a:clrScheme name="SE Life Green MS Office">
      <a:dk1>
        <a:sysClr val="windowText" lastClr="000000"/>
      </a:dk1>
      <a:lt1>
        <a:sysClr val="window" lastClr="FFFFFF"/>
      </a:lt1>
      <a:dk2>
        <a:srgbClr val="3DCD58"/>
      </a:dk2>
      <a:lt2>
        <a:srgbClr val="3DCD58"/>
      </a:lt2>
      <a:accent1>
        <a:srgbClr val="626469"/>
      </a:accent1>
      <a:accent2>
        <a:srgbClr val="9FA0A4"/>
      </a:accent2>
      <a:accent3>
        <a:srgbClr val="FFD100"/>
      </a:accent3>
      <a:accent4>
        <a:srgbClr val="E47F00"/>
      </a:accent4>
      <a:accent5>
        <a:srgbClr val="B10043"/>
      </a:accent5>
      <a:accent6>
        <a:srgbClr val="42B4E6"/>
      </a:accent6>
      <a:hlink>
        <a:srgbClr val="B10043"/>
      </a:hlink>
      <a:folHlink>
        <a:srgbClr val="42B4E6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 cap="rnd">
          <a:solidFill>
            <a:srgbClr val="4F5156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SE15_PPT_16x9_Template_Arial_FINAL_FINAL_0925</Template>
  <TotalTime>3328</TotalTime>
  <Words>96</Words>
  <Application>Microsoft Office PowerPoint</Application>
  <PresentationFormat>Affichage à l'écran (16:9)</PresentationFormat>
  <Paragraphs>25</Paragraphs>
  <Slides>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4</vt:i4>
      </vt:variant>
    </vt:vector>
  </HeadingPairs>
  <TitlesOfParts>
    <vt:vector size="9" baseType="lpstr">
      <vt:lpstr>Arial</vt:lpstr>
      <vt:lpstr>Calibri</vt:lpstr>
      <vt:lpstr>Lucida Grande</vt:lpstr>
      <vt:lpstr>Schneider Title Slides</vt:lpstr>
      <vt:lpstr>Schneider Text Slides</vt:lpstr>
      <vt:lpstr>XK Configurator 1/4 </vt:lpstr>
      <vt:lpstr>XK Configurator 2/4 </vt:lpstr>
      <vt:lpstr>XK Configurator 3/4 </vt:lpstr>
      <vt:lpstr>XK Configurator 4/4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Harmony K Cam Switch Briefing</dc:title>
  <dc:creator>Agustina Contreras</dc:creator>
  <cp:lastModifiedBy>Vincent RE</cp:lastModifiedBy>
  <cp:revision>120</cp:revision>
  <dcterms:created xsi:type="dcterms:W3CDTF">2015-12-29T14:08:36Z</dcterms:created>
  <dcterms:modified xsi:type="dcterms:W3CDTF">2021-09-29T12:25:48Z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3f93e5f-d3c2-49a7-ba94-15405423c204_Enabled">
    <vt:lpwstr>true</vt:lpwstr>
  </property>
  <property fmtid="{D5CDD505-2E9C-101B-9397-08002B2CF9AE}" pid="3" name="MSIP_Label_23f93e5f-d3c2-49a7-ba94-15405423c204_SetDate">
    <vt:lpwstr>2021-09-29T12:25:47Z</vt:lpwstr>
  </property>
  <property fmtid="{D5CDD505-2E9C-101B-9397-08002B2CF9AE}" pid="4" name="MSIP_Label_23f93e5f-d3c2-49a7-ba94-15405423c204_Method">
    <vt:lpwstr>Standard</vt:lpwstr>
  </property>
  <property fmtid="{D5CDD505-2E9C-101B-9397-08002B2CF9AE}" pid="5" name="MSIP_Label_23f93e5f-d3c2-49a7-ba94-15405423c204_Name">
    <vt:lpwstr>SE Internal</vt:lpwstr>
  </property>
  <property fmtid="{D5CDD505-2E9C-101B-9397-08002B2CF9AE}" pid="6" name="MSIP_Label_23f93e5f-d3c2-49a7-ba94-15405423c204_SiteId">
    <vt:lpwstr>6e51e1ad-c54b-4b39-b598-0ffe9ae68fef</vt:lpwstr>
  </property>
  <property fmtid="{D5CDD505-2E9C-101B-9397-08002B2CF9AE}" pid="7" name="MSIP_Label_23f93e5f-d3c2-49a7-ba94-15405423c204_ActionId">
    <vt:lpwstr>28974a58-3fad-47d0-81f2-1e061ed567c0</vt:lpwstr>
  </property>
  <property fmtid="{D5CDD505-2E9C-101B-9397-08002B2CF9AE}" pid="8" name="MSIP_Label_23f93e5f-d3c2-49a7-ba94-15405423c204_ContentBits">
    <vt:lpwstr>2</vt:lpwstr>
  </property>
</Properties>
</file>