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48" r:id="rId2"/>
  </p:sldMasterIdLst>
  <p:notesMasterIdLst>
    <p:notesMasterId r:id="rId7"/>
  </p:notesMasterIdLst>
  <p:handoutMasterIdLst>
    <p:handoutMasterId r:id="rId8"/>
  </p:handoutMasterIdLst>
  <p:sldIdLst>
    <p:sldId id="361" r:id="rId3"/>
    <p:sldId id="362" r:id="rId4"/>
    <p:sldId id="363" r:id="rId5"/>
    <p:sldId id="364" r:id="rId6"/>
  </p:sldIdLst>
  <p:sldSz cx="9144000" cy="5143500" type="screen16x9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31">
          <p15:clr>
            <a:srgbClr val="A4A3A4"/>
          </p15:clr>
        </p15:guide>
        <p15:guide id="2" orient="horz" pos="2762">
          <p15:clr>
            <a:srgbClr val="A4A3A4"/>
          </p15:clr>
        </p15:guide>
        <p15:guide id="3" orient="horz" pos="990">
          <p15:clr>
            <a:srgbClr val="A4A3A4"/>
          </p15:clr>
        </p15:guide>
        <p15:guide id="4" orient="horz" pos="3104">
          <p15:clr>
            <a:srgbClr val="A4A3A4"/>
          </p15:clr>
        </p15:guide>
        <p15:guide id="5" orient="horz" pos="566">
          <p15:clr>
            <a:srgbClr val="A4A3A4"/>
          </p15:clr>
        </p15:guide>
        <p15:guide id="6" orient="horz" pos="2639">
          <p15:clr>
            <a:srgbClr val="A4A3A4"/>
          </p15:clr>
        </p15:guide>
        <p15:guide id="7" orient="horz" pos="758">
          <p15:clr>
            <a:srgbClr val="A4A3A4"/>
          </p15:clr>
        </p15:guide>
        <p15:guide id="8" orient="horz" pos="145">
          <p15:clr>
            <a:srgbClr val="A4A3A4"/>
          </p15:clr>
        </p15:guide>
        <p15:guide id="9" orient="horz" pos="1688">
          <p15:clr>
            <a:srgbClr val="A4A3A4"/>
          </p15:clr>
        </p15:guide>
        <p15:guide id="10" orient="horz" pos="2828">
          <p15:clr>
            <a:srgbClr val="A4A3A4"/>
          </p15:clr>
        </p15:guide>
        <p15:guide id="11" pos="5630">
          <p15:clr>
            <a:srgbClr val="A4A3A4"/>
          </p15:clr>
        </p15:guide>
        <p15:guide id="12" pos="3788">
          <p15:clr>
            <a:srgbClr val="A4A3A4"/>
          </p15:clr>
        </p15:guide>
        <p15:guide id="13" pos="2906">
          <p15:clr>
            <a:srgbClr val="A4A3A4"/>
          </p15:clr>
        </p15:guide>
        <p15:guide id="14" pos="3674">
          <p15:clr>
            <a:srgbClr val="A4A3A4"/>
          </p15:clr>
        </p15:guide>
        <p15:guide id="15" pos="3901">
          <p15:clr>
            <a:srgbClr val="A4A3A4"/>
          </p15:clr>
        </p15:guide>
        <p15:guide id="16" pos="3018">
          <p15:clr>
            <a:srgbClr val="A4A3A4"/>
          </p15:clr>
        </p15:guide>
        <p15:guide id="17" pos="2791">
          <p15:clr>
            <a:srgbClr val="A4A3A4"/>
          </p15:clr>
        </p15:guide>
        <p15:guide id="18" pos="159">
          <p15:clr>
            <a:srgbClr val="A4A3A4"/>
          </p15:clr>
        </p15:guide>
        <p15:guide id="19" pos="184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 Barlow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A0A4"/>
    <a:srgbClr val="42B4E6"/>
    <a:srgbClr val="36C7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5" autoAdjust="0"/>
    <p:restoredTop sz="92453" autoAdjust="0"/>
  </p:normalViewPr>
  <p:slideViewPr>
    <p:cSldViewPr snapToGrid="0" snapToObjects="1">
      <p:cViewPr varScale="1">
        <p:scale>
          <a:sx n="77" d="100"/>
          <a:sy n="77" d="100"/>
        </p:scale>
        <p:origin x="756" y="64"/>
      </p:cViewPr>
      <p:guideLst>
        <p:guide orient="horz" pos="1831"/>
        <p:guide orient="horz" pos="2762"/>
        <p:guide orient="horz" pos="990"/>
        <p:guide orient="horz" pos="3104"/>
        <p:guide orient="horz" pos="566"/>
        <p:guide orient="horz" pos="2639"/>
        <p:guide orient="horz" pos="758"/>
        <p:guide orient="horz" pos="145"/>
        <p:guide orient="horz" pos="1688"/>
        <p:guide orient="horz" pos="2828"/>
        <p:guide pos="5630"/>
        <p:guide pos="3788"/>
        <p:guide pos="2906"/>
        <p:guide pos="3674"/>
        <p:guide pos="3901"/>
        <p:guide pos="3018"/>
        <p:guide pos="2791"/>
        <p:guide pos="159"/>
        <p:guide pos="18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122E3A8-67DD-A54D-9ACE-7F6180D1A288}" type="datetimeFigureOut">
              <a:rPr lang="en-US" smtClean="0"/>
              <a:pPr/>
              <a:t>9/29/2021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5D751CF-426F-9546-9000-18E529FDEBD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8927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5BCB8AE-B9B2-1648-AE7C-D9F4FF496627}" type="datetimeFigureOut">
              <a:rPr lang="en-US" smtClean="0"/>
              <a:pPr/>
              <a:t>9/29/2021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7F34D1A-B7E5-DE48-8EA9-859D9DE6365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4333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/>
          <a:srcRect t="10332" b="18042"/>
          <a:stretch/>
        </p:blipFill>
        <p:spPr>
          <a:xfrm>
            <a:off x="1" y="-11017"/>
            <a:ext cx="9144000" cy="439801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252414" y="1971244"/>
            <a:ext cx="8673872" cy="553998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 algn="l">
              <a:buFont typeface="Arial"/>
              <a:buNone/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566267"/>
            <a:ext cx="8673872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1" name="Rectangle 10"/>
          <p:cNvSpPr/>
          <p:nvPr userDrawn="1"/>
        </p:nvSpPr>
        <p:spPr>
          <a:xfrm flipV="1">
            <a:off x="0" y="3711677"/>
            <a:ext cx="9144000" cy="67531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252414" y="3954254"/>
            <a:ext cx="4360862" cy="184666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by: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4386996"/>
            <a:ext cx="9144000" cy="10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5531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4F515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4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2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on SE Lif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8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eave_175139600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18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463028807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8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62180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74435" y="4851248"/>
            <a:ext cx="8351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rgbClr val="FFFFFF"/>
                </a:solidFill>
                <a:latin typeface="Arial"/>
                <a:cs typeface="Arial"/>
              </a:rPr>
              <a:t>|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5531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0" name="Picture 9" descr="Weave_486603441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600" kern="12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600" kern="12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83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2513175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90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2794209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511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ve 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ave_528351183_LIO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3620222"/>
            <a:ext cx="9144000" cy="1523278"/>
          </a:xfrm>
          <a:prstGeom prst="rect">
            <a:avLst/>
          </a:prstGeom>
          <a:gradFill>
            <a:gsLst>
              <a:gs pos="0">
                <a:schemeClr val="tx1"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09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hneider_LIO_White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549" y="2064587"/>
            <a:ext cx="3678903" cy="101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47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w/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192839" y="4066302"/>
            <a:ext cx="2698750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014065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8055" y="4066302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258054" y="1202023"/>
            <a:ext cx="5574419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6192838" y="1201738"/>
            <a:ext cx="2698750" cy="1336263"/>
          </a:xfrm>
        </p:spPr>
        <p:txBody>
          <a:bodyPr>
            <a:spAutoFit/>
          </a:bodyPr>
          <a:lstStyle>
            <a:lvl1pPr>
              <a:defRPr sz="1200"/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374979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290871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252000" anchor="b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7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558006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252412" y="1203326"/>
            <a:ext cx="5580062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1755880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2413" y="2704955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258057" y="4548723"/>
            <a:ext cx="557441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3"/>
          </p:nvPr>
        </p:nvSpPr>
        <p:spPr>
          <a:xfrm>
            <a:off x="258057" y="1213547"/>
            <a:ext cx="5574419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4"/>
          </p:nvPr>
        </p:nvSpPr>
        <p:spPr>
          <a:xfrm>
            <a:off x="252412" y="3037586"/>
            <a:ext cx="5580064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277520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4" y="4066302"/>
            <a:ext cx="4178298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2"/>
          </p:nvPr>
        </p:nvSpPr>
        <p:spPr>
          <a:xfrm>
            <a:off x="258057" y="1209296"/>
            <a:ext cx="4172656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4791075" y="1209296"/>
            <a:ext cx="4100514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1592286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066302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52413" y="4066302"/>
            <a:ext cx="4178299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13516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sz="quarter" idx="20"/>
          </p:nvPr>
        </p:nvSpPr>
        <p:spPr>
          <a:xfrm>
            <a:off x="252412" y="1203326"/>
            <a:ext cx="4178299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21"/>
          </p:nvPr>
        </p:nvSpPr>
        <p:spPr>
          <a:xfrm>
            <a:off x="4791074" y="1203326"/>
            <a:ext cx="4100511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4155325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58055" y="2698483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4413143"/>
            <a:ext cx="4100514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8055" y="4413143"/>
            <a:ext cx="409487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4"/>
          </p:nvPr>
        </p:nvSpPr>
        <p:spPr>
          <a:xfrm>
            <a:off x="246632" y="1198257"/>
            <a:ext cx="8644953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5"/>
          </p:nvPr>
        </p:nvSpPr>
        <p:spPr>
          <a:xfrm>
            <a:off x="258055" y="2907433"/>
            <a:ext cx="4094871" cy="1457325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6"/>
          </p:nvPr>
        </p:nvSpPr>
        <p:spPr>
          <a:xfrm>
            <a:off x="4791075" y="2907433"/>
            <a:ext cx="4100514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1105443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32"/>
          </p:nvPr>
        </p:nvSpPr>
        <p:spPr>
          <a:xfrm>
            <a:off x="252414" y="1192752"/>
            <a:ext cx="2698748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33"/>
          </p:nvPr>
        </p:nvSpPr>
        <p:spPr>
          <a:xfrm>
            <a:off x="3232554" y="1192752"/>
            <a:ext cx="2678893" cy="1441450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34"/>
          </p:nvPr>
        </p:nvSpPr>
        <p:spPr>
          <a:xfrm>
            <a:off x="6192838" y="1192752"/>
            <a:ext cx="2678893" cy="1441450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3411250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06630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085663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6055035" y="1203325"/>
            <a:ext cx="0" cy="2986088"/>
          </a:xfrm>
          <a:prstGeom prst="line">
            <a:avLst/>
          </a:prstGeom>
          <a:ln w="3175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31"/>
          </p:nvPr>
        </p:nvSpPr>
        <p:spPr>
          <a:xfrm>
            <a:off x="258056" y="1203325"/>
            <a:ext cx="2673249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3232554" y="1203325"/>
            <a:ext cx="2678893" cy="1405513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33"/>
          </p:nvPr>
        </p:nvSpPr>
        <p:spPr>
          <a:xfrm>
            <a:off x="6192838" y="1203325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3743290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32"/>
          </p:nvPr>
        </p:nvSpPr>
        <p:spPr>
          <a:xfrm>
            <a:off x="252412" y="1203326"/>
            <a:ext cx="8639175" cy="1405513"/>
          </a:xfrm>
        </p:spPr>
        <p:txBody>
          <a:bodyPr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33"/>
          </p:nvPr>
        </p:nvSpPr>
        <p:spPr>
          <a:xfrm>
            <a:off x="252412" y="2872039"/>
            <a:ext cx="2683481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4"/>
          </p:nvPr>
        </p:nvSpPr>
        <p:spPr>
          <a:xfrm>
            <a:off x="3232553" y="2872039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35"/>
          </p:nvPr>
        </p:nvSpPr>
        <p:spPr>
          <a:xfrm>
            <a:off x="6192837" y="2872039"/>
            <a:ext cx="2678893" cy="140551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58055" y="2696071"/>
            <a:ext cx="863353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30188"/>
            <a:ext cx="8633531" cy="307777"/>
          </a:xfrm>
        </p:spPr>
        <p:txBody>
          <a:bodyPr>
            <a:sp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258055" y="604935"/>
            <a:ext cx="8633531" cy="1692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100" b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3" y="4376262"/>
            <a:ext cx="2683481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192838" y="437626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3232554" y="4376262"/>
            <a:ext cx="2678893" cy="123111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15875" indent="0">
              <a:buNone/>
              <a:defRPr sz="800" baseline="0">
                <a:solidFill>
                  <a:srgbClr val="8E8F93"/>
                </a:solidFill>
              </a:defRPr>
            </a:lvl1pPr>
          </a:lstStyle>
          <a:p>
            <a:pPr lvl="0"/>
            <a:r>
              <a:rPr lang="en-US" dirty="0"/>
              <a:t>Optional caption goes here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690617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</p:spTree>
    <p:extLst>
      <p:ext uri="{BB962C8B-B14F-4D97-AF65-F5344CB8AC3E}">
        <p14:creationId xmlns:p14="http://schemas.microsoft.com/office/powerpoint/2010/main" val="406701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2041071"/>
            <a:ext cx="9144000" cy="867640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0" bIns="0" anchor="ctr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900386"/>
            <a:ext cx="9144000" cy="373063"/>
          </a:xfrm>
          <a:prstGeom prst="rect">
            <a:avLst/>
          </a:prstGeom>
          <a:solidFill>
            <a:schemeClr val="tx2"/>
          </a:solidFill>
        </p:spPr>
        <p:txBody>
          <a:bodyPr lIns="252000" tIns="0" rIns="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1981308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1981308"/>
            <a:ext cx="9144000" cy="3162191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252000" bIns="252000" anchor="t" anchorCtr="0"/>
          <a:lstStyle>
            <a:lvl1pPr algn="l">
              <a:defRPr sz="24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8245"/>
            <a:ext cx="9144000" cy="37306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252000" tIns="0" rIns="252000" bIns="0" anchor="ctr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83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613273" y="-2"/>
            <a:ext cx="4530727" cy="5143499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42913" indent="-265113">
              <a:buFont typeface="Arial"/>
              <a:buChar char="•"/>
              <a:defRPr sz="1800">
                <a:solidFill>
                  <a:schemeClr val="accent1"/>
                </a:solidFill>
              </a:defRPr>
            </a:lvl2pPr>
            <a:lvl3pPr marL="708025" indent="-228600">
              <a:buFont typeface="Lucida Grande"/>
              <a:buChar char="–"/>
              <a:defRPr sz="1600">
                <a:solidFill>
                  <a:schemeClr val="accent1"/>
                </a:solidFill>
              </a:defRPr>
            </a:lvl3pPr>
            <a:lvl4pPr marL="976313" indent="-228600">
              <a:buFont typeface="Lucida Grande"/>
              <a:buChar char="–"/>
              <a:defRPr sz="1400">
                <a:solidFill>
                  <a:schemeClr val="accent1"/>
                </a:solidFill>
              </a:defRPr>
            </a:lvl4pPr>
            <a:lvl5pPr marL="1258888" indent="-231775" defTabSz="314325">
              <a:buFont typeface="Lucida Grande"/>
              <a:buChar char="–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Insert Your Content Here</a:t>
            </a:r>
          </a:p>
        </p:txBody>
      </p:sp>
      <p:sp>
        <p:nvSpPr>
          <p:cNvPr id="15" name="Rectangle 14"/>
          <p:cNvSpPr/>
          <p:nvPr userDrawn="1"/>
        </p:nvSpPr>
        <p:spPr>
          <a:xfrm rot="5400000">
            <a:off x="-286951" y="243272"/>
            <a:ext cx="5143500" cy="46569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2"/>
          <p:cNvSpPr>
            <a:spLocks noGrp="1"/>
          </p:cNvSpPr>
          <p:nvPr>
            <p:ph sz="quarter" idx="11"/>
          </p:nvPr>
        </p:nvSpPr>
        <p:spPr>
          <a:xfrm>
            <a:off x="-43677" y="-2"/>
            <a:ext cx="5030014" cy="5143502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42913" indent="-265113">
              <a:buFont typeface="Arial"/>
              <a:buChar char="•"/>
              <a:defRPr sz="2000">
                <a:solidFill>
                  <a:schemeClr val="bg1"/>
                </a:solidFill>
              </a:defRPr>
            </a:lvl2pPr>
            <a:lvl3pPr marL="708025" indent="-228600">
              <a:buFont typeface="Lucida Grande"/>
              <a:buChar char="–"/>
              <a:defRPr sz="1800">
                <a:solidFill>
                  <a:schemeClr val="bg1"/>
                </a:solidFill>
              </a:defRPr>
            </a:lvl3pPr>
            <a:lvl4pPr marL="976313" indent="-228600">
              <a:buFont typeface="Lucida Grande"/>
              <a:buChar char="–"/>
              <a:defRPr sz="1600">
                <a:solidFill>
                  <a:schemeClr val="bg1"/>
                </a:solidFill>
              </a:defRPr>
            </a:lvl4pPr>
            <a:lvl5pPr marL="1258888" indent="-231775" defTabSz="314325">
              <a:buFont typeface="Lucida Grande"/>
              <a:buChar char="–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43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/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613273" y="0"/>
            <a:ext cx="4530727" cy="5143499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txBody>
          <a:bodyPr vert="horz" lIns="252000" tIns="252000" rIns="252000" bIns="252000"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42913" indent="-265113">
              <a:buFont typeface="Arial"/>
              <a:buChar char="•"/>
              <a:defRPr sz="1800">
                <a:solidFill>
                  <a:schemeClr val="accent1"/>
                </a:solidFill>
              </a:defRPr>
            </a:lvl2pPr>
            <a:lvl3pPr marL="708025" indent="-228600">
              <a:buFont typeface="Lucida Grande"/>
              <a:buChar char="–"/>
              <a:defRPr sz="1600">
                <a:solidFill>
                  <a:schemeClr val="accent1"/>
                </a:solidFill>
              </a:defRPr>
            </a:lvl3pPr>
            <a:lvl4pPr marL="976313" indent="-228600">
              <a:buFont typeface="Lucida Grande"/>
              <a:buChar char="–"/>
              <a:defRPr sz="1400">
                <a:solidFill>
                  <a:schemeClr val="accent1"/>
                </a:solidFill>
              </a:defRPr>
            </a:lvl4pPr>
            <a:lvl5pPr marL="1258888" indent="-231775" defTabSz="314325">
              <a:buFont typeface="Lucida Grande"/>
              <a:buChar char="–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Insert Your Content Here</a:t>
            </a:r>
          </a:p>
        </p:txBody>
      </p:sp>
      <p:sp>
        <p:nvSpPr>
          <p:cNvPr id="3" name="Content Placeholder 12"/>
          <p:cNvSpPr>
            <a:spLocks noGrp="1"/>
          </p:cNvSpPr>
          <p:nvPr>
            <p:ph sz="quarter" idx="11"/>
          </p:nvPr>
        </p:nvSpPr>
        <p:spPr>
          <a:xfrm>
            <a:off x="252413" y="982952"/>
            <a:ext cx="3749962" cy="1452705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>
            <a:lvl1pPr marL="236538" indent="-236538"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  <a:lvl2pPr marL="457200" indent="-220663">
              <a:buClr>
                <a:schemeClr val="tx2"/>
              </a:buClr>
              <a:buFont typeface="Arial" panose="020B0604020202020204" pitchFamily="34" charset="0"/>
              <a:buChar char="•"/>
              <a:defRPr sz="1800">
                <a:solidFill>
                  <a:schemeClr val="accent1"/>
                </a:solidFill>
              </a:defRPr>
            </a:lvl2pPr>
            <a:lvl3pPr marL="630238" indent="-173038"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3pPr>
            <a:lvl4pPr marL="803275" indent="-173038"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accent1"/>
                </a:solidFill>
              </a:defRPr>
            </a:lvl4pPr>
            <a:lvl5pPr marL="977900" indent="-174625" defTabSz="314325"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52413" y="348333"/>
            <a:ext cx="3749962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>
              <a:defRPr sz="2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854991" y="2385218"/>
            <a:ext cx="5143498" cy="3730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240208" y="0"/>
            <a:ext cx="746127" cy="51435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7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White/SE Lif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258056" y="2175153"/>
            <a:ext cx="8633531" cy="369332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algn="l">
              <a:defRPr sz="2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8056" y="2634497"/>
            <a:ext cx="8633531" cy="215444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Optional Subtitle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8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w Image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64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w Imag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E8F93">
              <a:alpha val="20000"/>
            </a:srgbClr>
          </a:solidFill>
        </p:spPr>
        <p:txBody>
          <a:bodyPr/>
          <a:lstStyle>
            <a:lvl1pPr marL="0" indent="0">
              <a:buNone/>
              <a:defRPr sz="105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52413" y="1713559"/>
            <a:ext cx="8577821" cy="1231106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Font typeface="Arial"/>
              <a:buNone/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QUOTE OR CALLOUT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14" y="2955454"/>
            <a:ext cx="857782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Optional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46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1235388660,&quot;Placement&quot;:&quot;Footer&quot;,&quot;Top&quot;:390.346863,&quot;Left&quot;:342.094818,&quot;SlideWidth&quot;:720,&quot;SlideHeight&quot;:405}">
            <a:extLst>
              <a:ext uri="{FF2B5EF4-FFF2-40B4-BE49-F238E27FC236}">
                <a16:creationId xmlns:a16="http://schemas.microsoft.com/office/drawing/2014/main" id="{26C5A4E1-BDCE-48A7-AA0B-158D743910EA}"/>
              </a:ext>
            </a:extLst>
          </p:cNvPr>
          <p:cNvSpPr txBox="1"/>
          <p:nvPr userDrawn="1"/>
        </p:nvSpPr>
        <p:spPr>
          <a:xfrm>
            <a:off x="4344604" y="4957405"/>
            <a:ext cx="454791" cy="1860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600">
                <a:solidFill>
                  <a:srgbClr val="626469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15486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9" r:id="rId3"/>
    <p:sldLayoutId id="2147483687" r:id="rId4"/>
    <p:sldLayoutId id="2147483688" r:id="rId5"/>
    <p:sldLayoutId id="2147483689" r:id="rId6"/>
    <p:sldLayoutId id="2147483672" r:id="rId7"/>
    <p:sldLayoutId id="2147483670" r:id="rId8"/>
    <p:sldLayoutId id="2147483671" r:id="rId9"/>
    <p:sldLayoutId id="2147483686" r:id="rId10"/>
    <p:sldLayoutId id="2147483690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91" r:id="rId1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8056" y="230188"/>
            <a:ext cx="8633531" cy="3693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2413" y="1203326"/>
            <a:ext cx="8639175" cy="198515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891" y="4857155"/>
            <a:ext cx="52569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60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Page </a:t>
            </a:r>
            <a:fld id="{5A9C12DC-491F-9444-86A2-13AC5C62A2FC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3" y="4857154"/>
            <a:ext cx="1509767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Confidential Property of Schneider Electric |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933" y="4510982"/>
            <a:ext cx="1969247" cy="542256"/>
          </a:xfrm>
          <a:prstGeom prst="rect">
            <a:avLst/>
          </a:prstGeom>
        </p:spPr>
      </p:pic>
      <p:sp>
        <p:nvSpPr>
          <p:cNvPr id="3" name="MSIPCMContentMarking" descr="{&quot;HashCode&quot;:1235388660,&quot;Placement&quot;:&quot;Footer&quot;,&quot;Top&quot;:390.346863,&quot;Left&quot;:342.094818,&quot;SlideWidth&quot;:720,&quot;SlideHeight&quot;:405}">
            <a:extLst>
              <a:ext uri="{FF2B5EF4-FFF2-40B4-BE49-F238E27FC236}">
                <a16:creationId xmlns:a16="http://schemas.microsoft.com/office/drawing/2014/main" id="{7FE317ED-89F8-477D-B75E-C16B51B5B2CD}"/>
              </a:ext>
            </a:extLst>
          </p:cNvPr>
          <p:cNvSpPr txBox="1"/>
          <p:nvPr userDrawn="1"/>
        </p:nvSpPr>
        <p:spPr>
          <a:xfrm>
            <a:off x="4344604" y="4957405"/>
            <a:ext cx="454791" cy="1860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600">
                <a:solidFill>
                  <a:srgbClr val="626469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6995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6" r:id="rId3"/>
    <p:sldLayoutId id="2147483653" r:id="rId4"/>
    <p:sldLayoutId id="2147483661" r:id="rId5"/>
    <p:sldLayoutId id="2147483677" r:id="rId6"/>
    <p:sldLayoutId id="2147483660" r:id="rId7"/>
    <p:sldLayoutId id="2147483662" r:id="rId8"/>
    <p:sldLayoutId id="2147483678" r:id="rId9"/>
    <p:sldLayoutId id="2147483658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rgbClr val="36C746"/>
          </a:solidFill>
          <a:latin typeface="Arial"/>
          <a:ea typeface="+mj-ea"/>
          <a:cs typeface="Arial"/>
        </a:defRPr>
      </a:lvl1pPr>
    </p:titleStyle>
    <p:bodyStyle>
      <a:lvl1pPr marL="173038" indent="-157163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Arial"/>
          <a:ea typeface="+mn-ea"/>
          <a:cs typeface="Arial"/>
        </a:defRPr>
      </a:lvl1pPr>
      <a:lvl2pPr marL="361950" indent="-182563" algn="l" defTabSz="447675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/>
        <a:buChar char="•"/>
        <a:defRPr sz="1200" kern="1200">
          <a:solidFill>
            <a:schemeClr val="accent1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100" kern="1200">
          <a:solidFill>
            <a:schemeClr val="accent1"/>
          </a:solidFill>
          <a:latin typeface="Arial"/>
          <a:ea typeface="+mn-ea"/>
          <a:cs typeface="Arial"/>
        </a:defRPr>
      </a:lvl3pPr>
      <a:lvl4pPr marL="719138" indent="-17938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/>
          <a:ea typeface="+mn-ea"/>
          <a:cs typeface="Arial"/>
        </a:defRPr>
      </a:lvl4pPr>
      <a:lvl5pPr marL="896938" indent="-185738" algn="l" defTabSz="457200" rtl="0" eaLnBrk="1" latinLnBrk="0" hangingPunct="1">
        <a:spcBef>
          <a:spcPts val="500"/>
        </a:spcBef>
        <a:spcAft>
          <a:spcPts val="500"/>
        </a:spcAft>
        <a:buClr>
          <a:srgbClr val="36C746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/>
          <a:ea typeface="+mn-ea"/>
          <a:cs typeface="Arial"/>
        </a:defRPr>
      </a:lvl5pPr>
      <a:lvl6pPr marL="896112" indent="-182880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50" kern="1200" baseline="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896112" indent="-182880" algn="l" defTabSz="457200" rtl="0" eaLnBrk="1" latinLnBrk="0" hangingPunct="1">
        <a:spcBef>
          <a:spcPts val="500"/>
        </a:spcBef>
        <a:spcAft>
          <a:spcPts val="500"/>
        </a:spcAft>
        <a:buClr>
          <a:schemeClr val="bg2"/>
        </a:buClr>
        <a:buFont typeface="Arial" panose="020B0604020202020204" pitchFamily="34" charset="0"/>
        <a:buChar char="–"/>
        <a:defRPr sz="105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XK Configurator 1/4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45FC6F-4A30-4ABF-AA0F-6C96D7525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7825"/>
            <a:ext cx="9144000" cy="406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95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>
            <a:extLst>
              <a:ext uri="{FF2B5EF4-FFF2-40B4-BE49-F238E27FC236}">
                <a16:creationId xmlns:a16="http://schemas.microsoft.com/office/drawing/2014/main" id="{105D07F1-A3FB-4FBA-A1B6-4585C3CFF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444" y="150521"/>
            <a:ext cx="6522425" cy="44630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XK Configurator 2/4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644621F-EED8-4BCF-9F46-6766D8D763C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252412" y="852635"/>
            <a:ext cx="2266659" cy="3370153"/>
          </a:xfrm>
        </p:spPr>
        <p:txBody>
          <a:bodyPr/>
          <a:lstStyle/>
          <a:p>
            <a:r>
              <a:rPr lang="en-GB" sz="1800" dirty="0"/>
              <a:t>Choose :</a:t>
            </a:r>
          </a:p>
          <a:p>
            <a:pPr marL="15875" indent="0">
              <a:buNone/>
            </a:pPr>
            <a:r>
              <a:rPr lang="en-GB" dirty="0"/>
              <a:t>- Model</a:t>
            </a:r>
          </a:p>
          <a:p>
            <a:pPr marL="15875" indent="0">
              <a:buNone/>
            </a:pPr>
            <a:r>
              <a:rPr lang="en-GB" dirty="0"/>
              <a:t>- Notches / Spring return</a:t>
            </a:r>
          </a:p>
          <a:p>
            <a:pPr marL="15875" indent="0">
              <a:buNone/>
            </a:pPr>
            <a:r>
              <a:rPr lang="en-GB" dirty="0"/>
              <a:t>- Contact positions</a:t>
            </a:r>
          </a:p>
          <a:p>
            <a:pPr marL="15875" indent="0">
              <a:buNone/>
            </a:pPr>
            <a:r>
              <a:rPr lang="en-GB" dirty="0"/>
              <a:t>- Lever gate</a:t>
            </a:r>
          </a:p>
          <a:p>
            <a:endParaRPr lang="en-GB" dirty="0"/>
          </a:p>
          <a:p>
            <a:pPr marL="15875" indent="0">
              <a:buNone/>
            </a:pPr>
            <a:endParaRPr lang="en-GB" dirty="0"/>
          </a:p>
          <a:p>
            <a:pPr marL="15875" indent="0">
              <a:buNone/>
            </a:pPr>
            <a:r>
              <a:rPr lang="en-GB" dirty="0"/>
              <a:t>- Handle</a:t>
            </a:r>
          </a:p>
          <a:p>
            <a:pPr marL="15875" indent="0">
              <a:buNone/>
            </a:pPr>
            <a:r>
              <a:rPr lang="en-GB" dirty="0"/>
              <a:t>- Potentiometer</a:t>
            </a:r>
          </a:p>
          <a:p>
            <a:endParaRPr lang="en-GB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ED28690-8DEE-430B-8C94-A83C6A5C3DE5}"/>
              </a:ext>
            </a:extLst>
          </p:cNvPr>
          <p:cNvCxnSpPr>
            <a:cxnSpLocks/>
          </p:cNvCxnSpPr>
          <p:nvPr/>
        </p:nvCxnSpPr>
        <p:spPr>
          <a:xfrm>
            <a:off x="1288473" y="2460567"/>
            <a:ext cx="1113787" cy="419138"/>
          </a:xfrm>
          <a:prstGeom prst="straightConnector1">
            <a:avLst/>
          </a:prstGeom>
          <a:ln w="12700" cap="rnd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8108CF6-4430-45C7-8242-328CE59EBED6}"/>
              </a:ext>
            </a:extLst>
          </p:cNvPr>
          <p:cNvCxnSpPr>
            <a:cxnSpLocks/>
          </p:cNvCxnSpPr>
          <p:nvPr/>
        </p:nvCxnSpPr>
        <p:spPr>
          <a:xfrm>
            <a:off x="1928553" y="2127929"/>
            <a:ext cx="2751513" cy="919851"/>
          </a:xfrm>
          <a:prstGeom prst="straightConnector1">
            <a:avLst/>
          </a:prstGeom>
          <a:ln w="12700" cap="rnd"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AB4F4A1E-0264-45FB-9AD7-A5BDB0D2D5A8}"/>
              </a:ext>
            </a:extLst>
          </p:cNvPr>
          <p:cNvSpPr/>
          <p:nvPr/>
        </p:nvSpPr>
        <p:spPr>
          <a:xfrm>
            <a:off x="4729939" y="2557822"/>
            <a:ext cx="640080" cy="1074846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D010541C-F3B7-493F-A557-2D69036FBE45}"/>
              </a:ext>
            </a:extLst>
          </p:cNvPr>
          <p:cNvSpPr/>
          <p:nvPr/>
        </p:nvSpPr>
        <p:spPr>
          <a:xfrm>
            <a:off x="6262257" y="919951"/>
            <a:ext cx="512617" cy="60127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F4E448CE-F355-450D-93DF-B7A6BC83B693}"/>
              </a:ext>
            </a:extLst>
          </p:cNvPr>
          <p:cNvSpPr/>
          <p:nvPr/>
        </p:nvSpPr>
        <p:spPr>
          <a:xfrm rot="16200000">
            <a:off x="3081239" y="2100336"/>
            <a:ext cx="919850" cy="2277803"/>
          </a:xfrm>
          <a:prstGeom prst="roundRect">
            <a:avLst/>
          </a:prstGeom>
          <a:noFill/>
          <a:ln w="285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B077FF90-68E4-4060-A7F4-4314BB43BCE4}"/>
              </a:ext>
            </a:extLst>
          </p:cNvPr>
          <p:cNvSpPr/>
          <p:nvPr/>
        </p:nvSpPr>
        <p:spPr>
          <a:xfrm>
            <a:off x="1149103" y="3300510"/>
            <a:ext cx="255749" cy="23291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D648AFE9-BB09-46DE-A98D-F90AD633473A}"/>
              </a:ext>
            </a:extLst>
          </p:cNvPr>
          <p:cNvCxnSpPr>
            <a:cxnSpLocks/>
          </p:cNvCxnSpPr>
          <p:nvPr/>
        </p:nvCxnSpPr>
        <p:spPr>
          <a:xfrm>
            <a:off x="1747891" y="3798996"/>
            <a:ext cx="4720796" cy="555918"/>
          </a:xfrm>
          <a:prstGeom prst="straightConnector1">
            <a:avLst/>
          </a:prstGeom>
          <a:ln w="12700" cap="rnd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DD065CFA-2AC4-444C-8797-6B9C3284D913}"/>
              </a:ext>
            </a:extLst>
          </p:cNvPr>
          <p:cNvCxnSpPr>
            <a:cxnSpLocks/>
          </p:cNvCxnSpPr>
          <p:nvPr/>
        </p:nvCxnSpPr>
        <p:spPr>
          <a:xfrm>
            <a:off x="2273581" y="1774536"/>
            <a:ext cx="1184514" cy="187268"/>
          </a:xfrm>
          <a:prstGeom prst="straightConnector1">
            <a:avLst/>
          </a:prstGeom>
          <a:ln w="12700" cap="rnd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81EB3781-7C0F-4FD3-9057-201B3BB7B136}"/>
              </a:ext>
            </a:extLst>
          </p:cNvPr>
          <p:cNvSpPr/>
          <p:nvPr/>
        </p:nvSpPr>
        <p:spPr>
          <a:xfrm>
            <a:off x="5176062" y="914404"/>
            <a:ext cx="512617" cy="601278"/>
          </a:xfrm>
          <a:prstGeom prst="roundRect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4CC6D5C3-BFDA-4F63-ADB4-A76F4DE62368}"/>
              </a:ext>
            </a:extLst>
          </p:cNvPr>
          <p:cNvCxnSpPr>
            <a:cxnSpLocks/>
          </p:cNvCxnSpPr>
          <p:nvPr/>
        </p:nvCxnSpPr>
        <p:spPr>
          <a:xfrm flipV="1">
            <a:off x="989215" y="1271847"/>
            <a:ext cx="4136969" cy="116378"/>
          </a:xfrm>
          <a:prstGeom prst="straightConnector1">
            <a:avLst/>
          </a:prstGeom>
          <a:ln w="12700" cap="rnd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10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XK Configurator 3/4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952FCEE-C7DF-41CC-980A-ABB93D3F2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3" y="1229670"/>
            <a:ext cx="8343900" cy="1533525"/>
          </a:xfrm>
          <a:prstGeom prst="rect">
            <a:avLst/>
          </a:prstGeom>
        </p:spPr>
      </p:pic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6BD9AEDB-94C8-4D31-8B12-88773B92A667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252413" y="669686"/>
            <a:ext cx="5724438" cy="246221"/>
          </a:xfrm>
        </p:spPr>
        <p:txBody>
          <a:bodyPr/>
          <a:lstStyle/>
          <a:p>
            <a:r>
              <a:rPr lang="en-GB" sz="1600" dirty="0"/>
              <a:t>The software provide a project ID with a QR and bar code :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C437717-B3A1-4B76-919B-8C533732538E}"/>
              </a:ext>
            </a:extLst>
          </p:cNvPr>
          <p:cNvSpPr/>
          <p:nvPr/>
        </p:nvSpPr>
        <p:spPr>
          <a:xfrm rot="16200000">
            <a:off x="2137351" y="624434"/>
            <a:ext cx="266008" cy="1594083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5806F11-6CC2-4B26-BA6A-6D1035189E16}"/>
              </a:ext>
            </a:extLst>
          </p:cNvPr>
          <p:cNvSpPr/>
          <p:nvPr/>
        </p:nvSpPr>
        <p:spPr>
          <a:xfrm rot="16200000">
            <a:off x="1045827" y="1057253"/>
            <a:ext cx="678923" cy="2350069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3A093FC6-73C6-4E1E-A50F-4505D10B119F}"/>
              </a:ext>
            </a:extLst>
          </p:cNvPr>
          <p:cNvSpPr txBox="1">
            <a:spLocks/>
          </p:cNvSpPr>
          <p:nvPr/>
        </p:nvSpPr>
        <p:spPr>
          <a:xfrm>
            <a:off x="127722" y="3493892"/>
            <a:ext cx="5724438" cy="24622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173038" indent="-157163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361950" indent="-182563" algn="l" defTabSz="447675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/>
              <a:buChar char="•"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1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19138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896938" indent="-18573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After that click an the pdf icon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3A3D92AE-493F-42D4-93E7-6470623491D9}"/>
              </a:ext>
            </a:extLst>
          </p:cNvPr>
          <p:cNvCxnSpPr>
            <a:cxnSpLocks/>
          </p:cNvCxnSpPr>
          <p:nvPr/>
        </p:nvCxnSpPr>
        <p:spPr>
          <a:xfrm flipV="1">
            <a:off x="3133898" y="1554480"/>
            <a:ext cx="4763193" cy="2103120"/>
          </a:xfrm>
          <a:prstGeom prst="straightConnector1">
            <a:avLst/>
          </a:prstGeom>
          <a:ln w="12700" cap="rnd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727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B864E-7D2A-4C63-98A8-4642F59D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XK Configurator 4/4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AE1B0D-E3B1-48BE-BFB4-731AED72F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Page </a:t>
            </a:r>
            <a:fld id="{5A9C12DC-491F-9444-86A2-13AC5C62A2F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CCB030-3A45-4676-A074-B1BAD5FFC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Confidential Property of Schneider Electric |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E10C83C-4D4B-45EE-9D54-5C09E7591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771" y="230188"/>
            <a:ext cx="3370760" cy="463528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46A0601-A814-4A9C-B967-81DD77D5E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13" y="1025557"/>
            <a:ext cx="1947342" cy="1183195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A651F20-46B2-4AD6-8A1B-D085915FA36E}"/>
              </a:ext>
            </a:extLst>
          </p:cNvPr>
          <p:cNvCxnSpPr>
            <a:cxnSpLocks/>
          </p:cNvCxnSpPr>
          <p:nvPr/>
        </p:nvCxnSpPr>
        <p:spPr>
          <a:xfrm flipV="1">
            <a:off x="856210" y="1124784"/>
            <a:ext cx="2975957" cy="1"/>
          </a:xfrm>
          <a:prstGeom prst="straightConnector1">
            <a:avLst/>
          </a:prstGeom>
          <a:ln w="12700" cap="rnd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8D97340-BA36-4E63-A339-19CD49BAEB35}"/>
              </a:ext>
            </a:extLst>
          </p:cNvPr>
          <p:cNvSpPr txBox="1">
            <a:spLocks/>
          </p:cNvSpPr>
          <p:nvPr/>
        </p:nvSpPr>
        <p:spPr>
          <a:xfrm>
            <a:off x="127722" y="2848287"/>
            <a:ext cx="348000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3038" indent="-157163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361950" indent="-182563" algn="l" defTabSz="447675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/>
              <a:buChar char="•"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1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19138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896938" indent="-18573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You can also send the configuration by e-mail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7EC820D-EA39-4A0E-AD58-49FCBC3548FF}"/>
              </a:ext>
            </a:extLst>
          </p:cNvPr>
          <p:cNvCxnSpPr>
            <a:cxnSpLocks/>
          </p:cNvCxnSpPr>
          <p:nvPr/>
        </p:nvCxnSpPr>
        <p:spPr>
          <a:xfrm flipV="1">
            <a:off x="1645919" y="1958920"/>
            <a:ext cx="0" cy="892703"/>
          </a:xfrm>
          <a:prstGeom prst="straightConnector1">
            <a:avLst/>
          </a:prstGeom>
          <a:ln w="12700" cap="rnd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776829C8-84BA-4685-9102-80AE1F02BC25}"/>
              </a:ext>
            </a:extLst>
          </p:cNvPr>
          <p:cNvSpPr txBox="1">
            <a:spLocks/>
          </p:cNvSpPr>
          <p:nvPr/>
        </p:nvSpPr>
        <p:spPr>
          <a:xfrm>
            <a:off x="127722" y="708264"/>
            <a:ext cx="348000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3038" indent="-157163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361950" indent="-182563" algn="l" defTabSz="447675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/>
              <a:buChar char="•"/>
              <a:defRPr sz="12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1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719138" indent="-17938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896938" indent="-185738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36C746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 baseline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896112" indent="-182880" algn="l" defTabSz="457200" rtl="0" eaLnBrk="1" latinLnBrk="0" hangingPunct="1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05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It generate the product’s scheme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BD6EE3E-9681-4F92-8814-318A5922AEE4}"/>
              </a:ext>
            </a:extLst>
          </p:cNvPr>
          <p:cNvCxnSpPr/>
          <p:nvPr/>
        </p:nvCxnSpPr>
        <p:spPr>
          <a:xfrm>
            <a:off x="856210" y="1124784"/>
            <a:ext cx="0" cy="216000"/>
          </a:xfrm>
          <a:prstGeom prst="line">
            <a:avLst/>
          </a:prstGeom>
          <a:ln w="19050" cap="rnd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980610"/>
      </p:ext>
    </p:extLst>
  </p:cSld>
  <p:clrMapOvr>
    <a:masterClrMapping/>
  </p:clrMapOvr>
</p:sld>
</file>

<file path=ppt/theme/theme1.xml><?xml version="1.0" encoding="utf-8"?>
<a:theme xmlns:a="http://schemas.openxmlformats.org/drawingml/2006/main" name="Schneider Title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chneider Text Slides">
  <a:themeElements>
    <a:clrScheme name="SE Life Green MS Office">
      <a:dk1>
        <a:sysClr val="windowText" lastClr="000000"/>
      </a:dk1>
      <a:lt1>
        <a:sysClr val="window" lastClr="FFFFFF"/>
      </a:lt1>
      <a:dk2>
        <a:srgbClr val="3DCD58"/>
      </a:dk2>
      <a:lt2>
        <a:srgbClr val="3DCD58"/>
      </a:lt2>
      <a:accent1>
        <a:srgbClr val="626469"/>
      </a:accent1>
      <a:accent2>
        <a:srgbClr val="9FA0A4"/>
      </a:accent2>
      <a:accent3>
        <a:srgbClr val="FFD100"/>
      </a:accent3>
      <a:accent4>
        <a:srgbClr val="E47F00"/>
      </a:accent4>
      <a:accent5>
        <a:srgbClr val="B10043"/>
      </a:accent5>
      <a:accent6>
        <a:srgbClr val="42B4E6"/>
      </a:accent6>
      <a:hlink>
        <a:srgbClr val="B10043"/>
      </a:hlink>
      <a:folHlink>
        <a:srgbClr val="42B4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rgbClr val="4F515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SE15_PPT_16x9_Template_Arial_FINAL_FINAL_0925</Template>
  <TotalTime>3328</TotalTime>
  <Words>96</Words>
  <Application>Microsoft Office PowerPoint</Application>
  <PresentationFormat>Affichage à l'écran (16:9)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Lucida Grande</vt:lpstr>
      <vt:lpstr>Schneider Title Slides</vt:lpstr>
      <vt:lpstr>Schneider Text Slides</vt:lpstr>
      <vt:lpstr>XK Configurator 1/4 </vt:lpstr>
      <vt:lpstr>XK Configurator 2/4 </vt:lpstr>
      <vt:lpstr>XK Configurator 3/4 </vt:lpstr>
      <vt:lpstr>XK Configurator 4/4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K Cam Switch Briefing</dc:title>
  <dc:creator>Agustina Contreras</dc:creator>
  <cp:lastModifiedBy>Vincent RE</cp:lastModifiedBy>
  <cp:revision>120</cp:revision>
  <dcterms:created xsi:type="dcterms:W3CDTF">2015-12-29T14:08:36Z</dcterms:created>
  <dcterms:modified xsi:type="dcterms:W3CDTF">2021-09-29T12:25:48Z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2021-09-29T12:25:47Z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28974a58-3fad-47d0-81f2-1e061ed567c0</vt:lpwstr>
  </property>
  <property fmtid="{D5CDD505-2E9C-101B-9397-08002B2CF9AE}" pid="8" name="MSIP_Label_23f93e5f-d3c2-49a7-ba94-15405423c204_ContentBits">
    <vt:lpwstr>2</vt:lpwstr>
  </property>
</Properties>
</file>