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648" r:id="rId2"/>
  </p:sldMasterIdLst>
  <p:notesMasterIdLst>
    <p:notesMasterId r:id="rId13"/>
  </p:notesMasterIdLst>
  <p:handoutMasterIdLst>
    <p:handoutMasterId r:id="rId14"/>
  </p:handoutMasterIdLst>
  <p:sldIdLst>
    <p:sldId id="256" r:id="rId3"/>
    <p:sldId id="261" r:id="rId4"/>
    <p:sldId id="258" r:id="rId5"/>
    <p:sldId id="262" r:id="rId6"/>
    <p:sldId id="267" r:id="rId7"/>
    <p:sldId id="268" r:id="rId8"/>
    <p:sldId id="269" r:id="rId9"/>
    <p:sldId id="270" r:id="rId10"/>
    <p:sldId id="271" r:id="rId11"/>
    <p:sldId id="263" r:id="rId12"/>
  </p:sldIdLst>
  <p:sldSz cx="9144000" cy="5143500" type="screen16x9"/>
  <p:notesSz cx="7099300" cy="10234613"/>
  <p:defaultText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31">
          <p15:clr>
            <a:srgbClr val="A4A3A4"/>
          </p15:clr>
        </p15:guide>
        <p15:guide id="2" orient="horz" pos="2762">
          <p15:clr>
            <a:srgbClr val="A4A3A4"/>
          </p15:clr>
        </p15:guide>
        <p15:guide id="3" orient="horz" pos="990">
          <p15:clr>
            <a:srgbClr val="A4A3A4"/>
          </p15:clr>
        </p15:guide>
        <p15:guide id="4" orient="horz" pos="3104">
          <p15:clr>
            <a:srgbClr val="A4A3A4"/>
          </p15:clr>
        </p15:guide>
        <p15:guide id="5" orient="horz" pos="566">
          <p15:clr>
            <a:srgbClr val="A4A3A4"/>
          </p15:clr>
        </p15:guide>
        <p15:guide id="6" orient="horz" pos="2639">
          <p15:clr>
            <a:srgbClr val="A4A3A4"/>
          </p15:clr>
        </p15:guide>
        <p15:guide id="7" orient="horz" pos="758">
          <p15:clr>
            <a:srgbClr val="A4A3A4"/>
          </p15:clr>
        </p15:guide>
        <p15:guide id="8" orient="horz" pos="145">
          <p15:clr>
            <a:srgbClr val="A4A3A4"/>
          </p15:clr>
        </p15:guide>
        <p15:guide id="9" orient="horz" pos="1688">
          <p15:clr>
            <a:srgbClr val="A4A3A4"/>
          </p15:clr>
        </p15:guide>
        <p15:guide id="10" orient="horz" pos="2828">
          <p15:clr>
            <a:srgbClr val="A4A3A4"/>
          </p15:clr>
        </p15:guide>
        <p15:guide id="11" pos="5630">
          <p15:clr>
            <a:srgbClr val="A4A3A4"/>
          </p15:clr>
        </p15:guide>
        <p15:guide id="12" pos="3788">
          <p15:clr>
            <a:srgbClr val="A4A3A4"/>
          </p15:clr>
        </p15:guide>
        <p15:guide id="13" pos="2906">
          <p15:clr>
            <a:srgbClr val="A4A3A4"/>
          </p15:clr>
        </p15:guide>
        <p15:guide id="14" pos="3674">
          <p15:clr>
            <a:srgbClr val="A4A3A4"/>
          </p15:clr>
        </p15:guide>
        <p15:guide id="15" pos="3901">
          <p15:clr>
            <a:srgbClr val="A4A3A4"/>
          </p15:clr>
        </p15:guide>
        <p15:guide id="16" pos="3018">
          <p15:clr>
            <a:srgbClr val="A4A3A4"/>
          </p15:clr>
        </p15:guide>
        <p15:guide id="17" pos="2791">
          <p15:clr>
            <a:srgbClr val="A4A3A4"/>
          </p15:clr>
        </p15:guide>
        <p15:guide id="18" pos="159">
          <p15:clr>
            <a:srgbClr val="A4A3A4"/>
          </p15:clr>
        </p15:guide>
        <p15:guide id="19" pos="1847">
          <p15:clr>
            <a:srgbClr val="A4A3A4"/>
          </p15:clr>
        </p15:guide>
        <p15:guide id="20" orient="horz" pos="2759">
          <p15:clr>
            <a:srgbClr val="A4A3A4"/>
          </p15:clr>
        </p15:guide>
        <p15:guide id="21" orient="horz" pos="1628">
          <p15:clr>
            <a:srgbClr val="A4A3A4"/>
          </p15:clr>
        </p15:guide>
        <p15:guide id="22" pos="2876">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ie Barlow"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6C7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32" autoAdjust="0"/>
    <p:restoredTop sz="96900" autoAdjust="0"/>
  </p:normalViewPr>
  <p:slideViewPr>
    <p:cSldViewPr snapToObjects="1">
      <p:cViewPr varScale="1">
        <p:scale>
          <a:sx n="84" d="100"/>
          <a:sy n="84" d="100"/>
        </p:scale>
        <p:origin x="826" y="52"/>
      </p:cViewPr>
      <p:guideLst>
        <p:guide orient="horz" pos="1831"/>
        <p:guide orient="horz" pos="2762"/>
        <p:guide orient="horz" pos="990"/>
        <p:guide orient="horz" pos="3104"/>
        <p:guide orient="horz" pos="566"/>
        <p:guide orient="horz" pos="2639"/>
        <p:guide orient="horz" pos="758"/>
        <p:guide orient="horz" pos="145"/>
        <p:guide orient="horz" pos="1688"/>
        <p:guide orient="horz" pos="2828"/>
        <p:guide pos="5630"/>
        <p:guide pos="3788"/>
        <p:guide pos="2906"/>
        <p:guide pos="3674"/>
        <p:guide pos="3901"/>
        <p:guide pos="3018"/>
        <p:guide pos="2791"/>
        <p:guide pos="159"/>
        <p:guide pos="1847"/>
        <p:guide orient="horz" pos="2759"/>
        <p:guide orient="horz" pos="1628"/>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47" d="100"/>
          <a:sy n="47" d="100"/>
        </p:scale>
        <p:origin x="-2370" y="-96"/>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y Alicea" userId="b29d6a8f-92b2-4cd3-a4a8-446b481df922" providerId="ADAL" clId="{3454329A-F449-41F6-A2CF-E850715391CC}"/>
    <pc:docChg chg="modSld">
      <pc:chgData name="Roy Alicea" userId="b29d6a8f-92b2-4cd3-a4a8-446b481df922" providerId="ADAL" clId="{3454329A-F449-41F6-A2CF-E850715391CC}" dt="2023-05-12T17:57:36.615" v="6" actId="20577"/>
      <pc:docMkLst>
        <pc:docMk/>
      </pc:docMkLst>
      <pc:sldChg chg="modSp mod">
        <pc:chgData name="Roy Alicea" userId="b29d6a8f-92b2-4cd3-a4a8-446b481df922" providerId="ADAL" clId="{3454329A-F449-41F6-A2CF-E850715391CC}" dt="2023-05-12T17:57:36.615" v="6" actId="20577"/>
        <pc:sldMkLst>
          <pc:docMk/>
          <pc:sldMk cId="0" sldId="261"/>
        </pc:sldMkLst>
        <pc:spChg chg="mod">
          <ac:chgData name="Roy Alicea" userId="b29d6a8f-92b2-4cd3-a4a8-446b481df922" providerId="ADAL" clId="{3454329A-F449-41F6-A2CF-E850715391CC}" dt="2023-05-12T17:57:36.615" v="6" actId="20577"/>
          <ac:spMkLst>
            <pc:docMk/>
            <pc:sldMk cId="0" sldId="261"/>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3122E3A8-67DD-A54D-9ACE-7F6180D1A288}" type="datetimeFigureOut">
              <a:rPr lang="en-US" smtClean="0"/>
              <a:pPr/>
              <a:t>5/12/2023</a:t>
            </a:fld>
            <a:endParaRPr lang="en-US" dirty="0"/>
          </a:p>
        </p:txBody>
      </p:sp>
      <p:sp>
        <p:nvSpPr>
          <p:cNvPr id="4" name="Footer Placehold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B5D751CF-426F-9546-9000-18E529FDEBDA}" type="slidenum">
              <a:rPr lang="en-US" smtClean="0"/>
              <a:pPr/>
              <a:t>‹#›</a:t>
            </a:fld>
            <a:endParaRPr lang="en-US" dirty="0"/>
          </a:p>
        </p:txBody>
      </p:sp>
    </p:spTree>
    <p:extLst>
      <p:ext uri="{BB962C8B-B14F-4D97-AF65-F5344CB8AC3E}">
        <p14:creationId xmlns:p14="http://schemas.microsoft.com/office/powerpoint/2010/main" val="3999892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95BCB8AE-B9B2-1648-AE7C-D9F4FF496627}" type="datetimeFigureOut">
              <a:rPr lang="en-US" smtClean="0"/>
              <a:pPr/>
              <a:t>5/12/2023</a:t>
            </a:fld>
            <a:endParaRPr lang="en-US" dirty="0"/>
          </a:p>
        </p:txBody>
      </p:sp>
      <p:sp>
        <p:nvSpPr>
          <p:cNvPr id="4" name="Slide Image Placeholder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endParaRPr lang="en-US" dirty="0"/>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E7F34D1A-B7E5-DE48-8EA9-859D9DE63652}" type="slidenum">
              <a:rPr lang="en-US" smtClean="0"/>
              <a:pPr/>
              <a:t>‹#›</a:t>
            </a:fld>
            <a:endParaRPr lang="en-US" dirty="0"/>
          </a:p>
        </p:txBody>
      </p:sp>
    </p:spTree>
    <p:extLst>
      <p:ext uri="{BB962C8B-B14F-4D97-AF65-F5344CB8AC3E}">
        <p14:creationId xmlns:p14="http://schemas.microsoft.com/office/powerpoint/2010/main" val="725433361"/>
      </p:ext>
    </p:extLst>
  </p:cSld>
  <p:clrMap bg1="lt1" tx1="dk1" bg2="lt2" tx2="dk2" accent1="accent1" accent2="accent2" accent3="accent3" accent4="accent4" accent5="accent5" accent6="accent6" hlink="hlink" folHlink="folHlink"/>
  <p:hf hdr="0" ftr="0" dt="0"/>
  <p:notesStyle>
    <a:lvl1pPr marL="0" algn="l" defTabSz="457184" rtl="0" eaLnBrk="1" latinLnBrk="0" hangingPunct="1">
      <a:defRPr sz="1200" kern="1200">
        <a:solidFill>
          <a:schemeClr val="tx1"/>
        </a:solidFill>
        <a:latin typeface="+mn-lt"/>
        <a:ea typeface="+mn-ea"/>
        <a:cs typeface="+mn-cs"/>
      </a:defRPr>
    </a:lvl1pPr>
    <a:lvl2pPr marL="457184" algn="l" defTabSz="457184" rtl="0" eaLnBrk="1" latinLnBrk="0" hangingPunct="1">
      <a:defRPr sz="1200" kern="1200">
        <a:solidFill>
          <a:schemeClr val="tx1"/>
        </a:solidFill>
        <a:latin typeface="+mn-lt"/>
        <a:ea typeface="+mn-ea"/>
        <a:cs typeface="+mn-cs"/>
      </a:defRPr>
    </a:lvl2pPr>
    <a:lvl3pPr marL="914367" algn="l" defTabSz="457184" rtl="0" eaLnBrk="1" latinLnBrk="0" hangingPunct="1">
      <a:defRPr sz="1200" kern="1200">
        <a:solidFill>
          <a:schemeClr val="tx1"/>
        </a:solidFill>
        <a:latin typeface="+mn-lt"/>
        <a:ea typeface="+mn-ea"/>
        <a:cs typeface="+mn-cs"/>
      </a:defRPr>
    </a:lvl3pPr>
    <a:lvl4pPr marL="1371552" algn="l" defTabSz="457184" rtl="0" eaLnBrk="1" latinLnBrk="0" hangingPunct="1">
      <a:defRPr sz="1200" kern="1200">
        <a:solidFill>
          <a:schemeClr val="tx1"/>
        </a:solidFill>
        <a:latin typeface="+mn-lt"/>
        <a:ea typeface="+mn-ea"/>
        <a:cs typeface="+mn-cs"/>
      </a:defRPr>
    </a:lvl4pPr>
    <a:lvl5pPr marL="1828736" algn="l" defTabSz="457184" rtl="0" eaLnBrk="1" latinLnBrk="0" hangingPunct="1">
      <a:defRPr sz="1200" kern="1200">
        <a:solidFill>
          <a:schemeClr val="tx1"/>
        </a:solidFill>
        <a:latin typeface="+mn-lt"/>
        <a:ea typeface="+mn-ea"/>
        <a:cs typeface="+mn-cs"/>
      </a:defRPr>
    </a:lvl5pPr>
    <a:lvl6pPr marL="2285919" algn="l" defTabSz="457184" rtl="0" eaLnBrk="1" latinLnBrk="0" hangingPunct="1">
      <a:defRPr sz="1200" kern="1200">
        <a:solidFill>
          <a:schemeClr val="tx1"/>
        </a:solidFill>
        <a:latin typeface="+mn-lt"/>
        <a:ea typeface="+mn-ea"/>
        <a:cs typeface="+mn-cs"/>
      </a:defRPr>
    </a:lvl6pPr>
    <a:lvl7pPr marL="2743103" algn="l" defTabSz="457184" rtl="0" eaLnBrk="1" latinLnBrk="0" hangingPunct="1">
      <a:defRPr sz="1200" kern="1200">
        <a:solidFill>
          <a:schemeClr val="tx1"/>
        </a:solidFill>
        <a:latin typeface="+mn-lt"/>
        <a:ea typeface="+mn-ea"/>
        <a:cs typeface="+mn-cs"/>
      </a:defRPr>
    </a:lvl7pPr>
    <a:lvl8pPr marL="3200287" algn="l" defTabSz="457184" rtl="0" eaLnBrk="1" latinLnBrk="0" hangingPunct="1">
      <a:defRPr sz="1200" kern="1200">
        <a:solidFill>
          <a:schemeClr val="tx1"/>
        </a:solidFill>
        <a:latin typeface="+mn-lt"/>
        <a:ea typeface="+mn-ea"/>
        <a:cs typeface="+mn-cs"/>
      </a:defRPr>
    </a:lvl8pPr>
    <a:lvl9pPr marL="3657471" algn="l" defTabSz="45718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7F34D1A-B7E5-DE48-8EA9-859D9DE63652}"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7F34D1A-B7E5-DE48-8EA9-859D9DE63652}"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sp>
        <p:nvSpPr>
          <p:cNvPr id="19" name="Espace réservé pour une image  18"/>
          <p:cNvSpPr>
            <a:spLocks noGrp="1"/>
          </p:cNvSpPr>
          <p:nvPr>
            <p:ph type="pic" sz="quarter" idx="14"/>
          </p:nvPr>
        </p:nvSpPr>
        <p:spPr>
          <a:xfrm>
            <a:off x="0" y="0"/>
            <a:ext cx="9144000" cy="4330794"/>
          </a:xfrm>
          <a:prstGeom prst="rect">
            <a:avLst/>
          </a:prstGeom>
          <a:solidFill>
            <a:schemeClr val="bg1">
              <a:lumMod val="95000"/>
            </a:schemeClr>
          </a:solidFill>
        </p:spPr>
        <p:txBody>
          <a:bodyPr lIns="91437" tIns="45718" rIns="91437" bIns="45718"/>
          <a:lstStyle>
            <a:lvl1pPr>
              <a:buNone/>
              <a:defRPr sz="1400">
                <a:solidFill>
                  <a:schemeClr val="bg1">
                    <a:lumMod val="85000"/>
                  </a:schemeClr>
                </a:solidFill>
              </a:defRPr>
            </a:lvl1pPr>
          </a:lstStyle>
          <a:p>
            <a:r>
              <a:rPr lang="en-US"/>
              <a:t>Click icon to add picture</a:t>
            </a:r>
            <a:endParaRPr lang="en-US" dirty="0"/>
          </a:p>
        </p:txBody>
      </p:sp>
      <p:sp>
        <p:nvSpPr>
          <p:cNvPr id="8" name="Title 1"/>
          <p:cNvSpPr>
            <a:spLocks noGrp="1"/>
          </p:cNvSpPr>
          <p:nvPr>
            <p:ph type="ctrTitle" hasCustomPrompt="1"/>
          </p:nvPr>
        </p:nvSpPr>
        <p:spPr>
          <a:xfrm>
            <a:off x="252415" y="2609224"/>
            <a:ext cx="8673872" cy="553998"/>
          </a:xfrm>
          <a:prstGeom prst="rect">
            <a:avLst/>
          </a:prstGeom>
        </p:spPr>
        <p:txBody>
          <a:bodyPr lIns="0" tIns="0" rIns="0" bIns="0" anchor="ctr" anchorCtr="0">
            <a:noAutofit/>
          </a:bodyPr>
          <a:lstStyle>
            <a:lvl1pPr marL="0" indent="0" algn="l">
              <a:buFont typeface="Arial"/>
              <a:buNone/>
              <a:defRPr sz="3600">
                <a:solidFill>
                  <a:schemeClr val="bg1"/>
                </a:solidFill>
              </a:defRPr>
            </a:lvl1pPr>
          </a:lstStyle>
          <a:p>
            <a:r>
              <a:rPr lang="en-US" dirty="0"/>
              <a:t>Presentation Title</a:t>
            </a:r>
          </a:p>
        </p:txBody>
      </p:sp>
      <p:sp>
        <p:nvSpPr>
          <p:cNvPr id="9" name="Subtitle 2"/>
          <p:cNvSpPr>
            <a:spLocks noGrp="1"/>
          </p:cNvSpPr>
          <p:nvPr>
            <p:ph type="subTitle" idx="1" hasCustomPrompt="1"/>
          </p:nvPr>
        </p:nvSpPr>
        <p:spPr>
          <a:xfrm>
            <a:off x="252415" y="3204247"/>
            <a:ext cx="8673872" cy="215444"/>
          </a:xfrm>
          <a:prstGeom prst="rect">
            <a:avLst/>
          </a:prstGeom>
        </p:spPr>
        <p:txBody>
          <a:bodyPr lIns="0" tIns="0" rIns="0" bIns="0">
            <a:noAutofit/>
          </a:bodyPr>
          <a:lstStyle>
            <a:lvl1pPr marL="0" indent="0" algn="l">
              <a:buNone/>
              <a:defRPr sz="1400" baseline="0">
                <a:solidFill>
                  <a:schemeClr val="bg1"/>
                </a:solidFill>
              </a:defRPr>
            </a:lvl1pPr>
            <a:lvl2pPr marL="457184" indent="0" algn="ctr">
              <a:buNone/>
              <a:defRPr>
                <a:solidFill>
                  <a:schemeClr val="tx1">
                    <a:tint val="75000"/>
                  </a:schemeClr>
                </a:solidFill>
              </a:defRPr>
            </a:lvl2pPr>
            <a:lvl3pPr marL="914367" indent="0" algn="ctr">
              <a:buNone/>
              <a:defRPr>
                <a:solidFill>
                  <a:schemeClr val="tx1">
                    <a:tint val="75000"/>
                  </a:schemeClr>
                </a:solidFill>
              </a:defRPr>
            </a:lvl3pPr>
            <a:lvl4pPr marL="1371552" indent="0" algn="ctr">
              <a:buNone/>
              <a:defRPr>
                <a:solidFill>
                  <a:schemeClr val="tx1">
                    <a:tint val="75000"/>
                  </a:schemeClr>
                </a:solidFill>
              </a:defRPr>
            </a:lvl4pPr>
            <a:lvl5pPr marL="1828736" indent="0" algn="ctr">
              <a:buNone/>
              <a:defRPr>
                <a:solidFill>
                  <a:schemeClr val="tx1">
                    <a:tint val="75000"/>
                  </a:schemeClr>
                </a:solidFill>
              </a:defRPr>
            </a:lvl5pPr>
            <a:lvl6pPr marL="2285919" indent="0" algn="ctr">
              <a:buNone/>
              <a:defRPr>
                <a:solidFill>
                  <a:schemeClr val="tx1">
                    <a:tint val="75000"/>
                  </a:schemeClr>
                </a:solidFill>
              </a:defRPr>
            </a:lvl6pPr>
            <a:lvl7pPr marL="2743103" indent="0" algn="ctr">
              <a:buNone/>
              <a:defRPr>
                <a:solidFill>
                  <a:schemeClr val="tx1">
                    <a:tint val="75000"/>
                  </a:schemeClr>
                </a:solidFill>
              </a:defRPr>
            </a:lvl7pPr>
            <a:lvl8pPr marL="3200287" indent="0" algn="ctr">
              <a:buNone/>
              <a:defRPr>
                <a:solidFill>
                  <a:schemeClr val="tx1">
                    <a:tint val="75000"/>
                  </a:schemeClr>
                </a:solidFill>
              </a:defRPr>
            </a:lvl8pPr>
            <a:lvl9pPr marL="3657471" indent="0" algn="ctr">
              <a:buNone/>
              <a:defRPr>
                <a:solidFill>
                  <a:schemeClr val="tx1">
                    <a:tint val="75000"/>
                  </a:schemeClr>
                </a:solidFill>
              </a:defRPr>
            </a:lvl9pPr>
          </a:lstStyle>
          <a:p>
            <a:r>
              <a:rPr lang="en-US" dirty="0"/>
              <a:t>Click to Edit Optional Subtitle</a:t>
            </a:r>
          </a:p>
        </p:txBody>
      </p:sp>
      <p:pic>
        <p:nvPicPr>
          <p:cNvPr id="10" name="Picture 9" descr="schneider_LIO_Life-Green_RGB.png"/>
          <p:cNvPicPr>
            <a:picLocks noChangeAspect="1"/>
          </p:cNvPicPr>
          <p:nvPr userDrawn="1"/>
        </p:nvPicPr>
        <p:blipFill>
          <a:blip r:embed="rId2" cstate="print"/>
          <a:stretch>
            <a:fillRect/>
          </a:stretch>
        </p:blipFill>
        <p:spPr>
          <a:xfrm>
            <a:off x="7067034" y="4494997"/>
            <a:ext cx="2041798" cy="562953"/>
          </a:xfrm>
          <a:prstGeom prst="rect">
            <a:avLst/>
          </a:prstGeom>
        </p:spPr>
      </p:pic>
      <p:sp>
        <p:nvSpPr>
          <p:cNvPr id="14" name="Footer Placeholder 4"/>
          <p:cNvSpPr>
            <a:spLocks noGrp="1"/>
          </p:cNvSpPr>
          <p:nvPr>
            <p:ph type="ftr" sz="quarter" idx="3"/>
          </p:nvPr>
        </p:nvSpPr>
        <p:spPr>
          <a:xfrm>
            <a:off x="252415" y="4857155"/>
            <a:ext cx="1505531" cy="92333"/>
          </a:xfrm>
          <a:prstGeom prst="rect">
            <a:avLst/>
          </a:prstGeom>
        </p:spPr>
        <p:txBody>
          <a:bodyPr vert="horz" wrap="square" lIns="0" tIns="0" rIns="0" bIns="0" rtlCol="0" anchor="ctr">
            <a:spAutoFit/>
          </a:bodyPr>
          <a:lstStyle>
            <a:lvl1pPr algn="l">
              <a:defRPr sz="600">
                <a:solidFill>
                  <a:srgbClr val="4F5156"/>
                </a:solidFill>
                <a:latin typeface="Arial"/>
                <a:cs typeface="Arial"/>
              </a:defRPr>
            </a:lvl1pPr>
          </a:lstStyle>
          <a:p>
            <a:r>
              <a:rPr lang="en-US" dirty="0"/>
              <a:t>Confidential Property of Schneider Electric  </a:t>
            </a:r>
          </a:p>
        </p:txBody>
      </p:sp>
      <p:sp>
        <p:nvSpPr>
          <p:cNvPr id="21" name="Espace réservé du texte 20"/>
          <p:cNvSpPr>
            <a:spLocks noGrp="1"/>
          </p:cNvSpPr>
          <p:nvPr>
            <p:ph type="body" sz="quarter" idx="15" hasCustomPrompt="1"/>
          </p:nvPr>
        </p:nvSpPr>
        <p:spPr>
          <a:xfrm>
            <a:off x="0" y="3573629"/>
            <a:ext cx="9144000" cy="761890"/>
          </a:xfrm>
          <a:prstGeom prst="rect">
            <a:avLst/>
          </a:prstGeom>
          <a:solidFill>
            <a:schemeClr val="tx2">
              <a:alpha val="80000"/>
            </a:schemeClr>
          </a:solidFill>
        </p:spPr>
        <p:txBody>
          <a:bodyPr lIns="91437" tIns="45718" rIns="91437" bIns="45718"/>
          <a:lstStyle>
            <a:lvl1pPr marL="178299" indent="-2362">
              <a:buNone/>
              <a:defRPr sz="12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err="1"/>
              <a:t>Presented</a:t>
            </a:r>
            <a:r>
              <a:rPr lang="fr-FR" dirty="0"/>
              <a:t> by: </a:t>
            </a:r>
          </a:p>
          <a:p>
            <a:pPr lvl="0"/>
            <a:r>
              <a:rPr lang="fr-FR" dirty="0"/>
              <a:t>Date: </a:t>
            </a:r>
          </a:p>
          <a:p>
            <a:pPr lvl="0"/>
            <a:endParaRPr lang="fr-FR" dirty="0"/>
          </a:p>
          <a:p>
            <a:pPr lvl="0"/>
            <a:endParaRPr lang="fr-FR" dirty="0"/>
          </a:p>
          <a:p>
            <a:pPr lvl="0"/>
            <a:endParaRPr lang="fr-FR" dirty="0"/>
          </a:p>
          <a:p>
            <a:pPr lvl="0"/>
            <a:endParaRPr lang="fr-FR" dirty="0"/>
          </a:p>
          <a:p>
            <a:pPr lvl="0"/>
            <a:endParaRPr lang="fr-FR" dirty="0"/>
          </a:p>
        </p:txBody>
      </p:sp>
      <p:sp>
        <p:nvSpPr>
          <p:cNvPr id="13" name="Rectangle 12"/>
          <p:cNvSpPr/>
          <p:nvPr userDrawn="1"/>
        </p:nvSpPr>
        <p:spPr>
          <a:xfrm>
            <a:off x="0" y="4261502"/>
            <a:ext cx="9144000" cy="2019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dirty="0"/>
          </a:p>
        </p:txBody>
      </p:sp>
    </p:spTree>
    <p:extLst>
      <p:ext uri="{BB962C8B-B14F-4D97-AF65-F5344CB8AC3E}">
        <p14:creationId xmlns:p14="http://schemas.microsoft.com/office/powerpoint/2010/main" val="3401949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llout w Image Light">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rgbClr val="00B0F0"/>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947468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allout on Whit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wrap="square"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wrap="square"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1992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llout on SE Life Green">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
        <p:nvSpPr>
          <p:cNvPr id="10"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4"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5"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11" name="Picture 10"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45108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_Divider_Image">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747891" y="4857156"/>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9" name="Footer Placeholder 4"/>
          <p:cNvSpPr>
            <a:spLocks noGrp="1"/>
          </p:cNvSpPr>
          <p:nvPr>
            <p:ph type="ftr" sz="quarter" idx="3"/>
          </p:nvPr>
        </p:nvSpPr>
        <p:spPr>
          <a:xfrm>
            <a:off x="252414" y="4857155"/>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7" name="Picture 6" descr="schneider_LIO_White_RGB.png"/>
          <p:cNvPicPr>
            <a:picLocks noChangeAspect="1"/>
          </p:cNvPicPr>
          <p:nvPr userDrawn="1"/>
        </p:nvPicPr>
        <p:blipFill>
          <a:blip r:embed="rId2" cstate="print"/>
          <a:stretch>
            <a:fillRect/>
          </a:stretch>
        </p:blipFill>
        <p:spPr>
          <a:xfrm>
            <a:off x="7105948" y="4510059"/>
            <a:ext cx="1907005" cy="525789"/>
          </a:xfrm>
          <a:prstGeom prst="rect">
            <a:avLst/>
          </a:prstGeom>
        </p:spPr>
      </p:pic>
      <p:sp>
        <p:nvSpPr>
          <p:cNvPr id="12"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1966" tIns="0" rIns="0" bIns="0" anchor="ctr" anchorCtr="0"/>
          <a:lstStyle>
            <a:lvl1pPr algn="l">
              <a:defRPr sz="2400" baseline="0">
                <a:solidFill>
                  <a:srgbClr val="FFFFFF"/>
                </a:solidFill>
              </a:defRPr>
            </a:lvl1pPr>
          </a:lstStyle>
          <a:p>
            <a:r>
              <a:rPr lang="en-US" dirty="0"/>
              <a:t>Click To Edit Section Title</a:t>
            </a:r>
          </a:p>
        </p:txBody>
      </p:sp>
      <p:sp>
        <p:nvSpPr>
          <p:cNvPr id="13" name="Text Placeholder 9"/>
          <p:cNvSpPr>
            <a:spLocks noGrp="1"/>
          </p:cNvSpPr>
          <p:nvPr>
            <p:ph type="body" sz="quarter" idx="11" hasCustomPrompt="1"/>
          </p:nvPr>
        </p:nvSpPr>
        <p:spPr>
          <a:xfrm>
            <a:off x="0" y="2900387"/>
            <a:ext cx="9144000" cy="373063"/>
          </a:xfrm>
          <a:prstGeom prst="rect">
            <a:avLst/>
          </a:prstGeom>
          <a:solidFill>
            <a:schemeClr val="tx2"/>
          </a:solidFill>
        </p:spPr>
        <p:txBody>
          <a:bodyPr lIns="251966"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528318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Master">
    <p:bg>
      <p:bgPr>
        <a:solidFill>
          <a:schemeClr val="tx2"/>
        </a:solidFill>
        <a:effectLst/>
      </p:bgPr>
    </p:bg>
    <p:spTree>
      <p:nvGrpSpPr>
        <p:cNvPr id="1" name=""/>
        <p:cNvGrpSpPr/>
        <p:nvPr/>
      </p:nvGrpSpPr>
      <p:grpSpPr>
        <a:xfrm>
          <a:off x="0" y="0"/>
          <a:ext cx="0" cy="0"/>
          <a:chOff x="0" y="0"/>
          <a:chExt cx="0" cy="0"/>
        </a:xfrm>
      </p:grpSpPr>
      <p:pic>
        <p:nvPicPr>
          <p:cNvPr id="4" name="Picture 3" descr="schneider_LIO_White_RGB.png"/>
          <p:cNvPicPr>
            <a:picLocks noChangeAspect="1"/>
          </p:cNvPicPr>
          <p:nvPr userDrawn="1"/>
        </p:nvPicPr>
        <p:blipFill>
          <a:blip r:embed="rId2" cstate="print"/>
          <a:stretch>
            <a:fillRect/>
          </a:stretch>
        </p:blipFill>
        <p:spPr>
          <a:xfrm>
            <a:off x="2769124" y="1958662"/>
            <a:ext cx="3559382" cy="981372"/>
          </a:xfrm>
          <a:prstGeom prst="rect">
            <a:avLst/>
          </a:prstGeom>
        </p:spPr>
      </p:pic>
    </p:spTree>
    <p:extLst>
      <p:ext uri="{BB962C8B-B14F-4D97-AF65-F5344CB8AC3E}">
        <p14:creationId xmlns:p14="http://schemas.microsoft.com/office/powerpoint/2010/main" val="3037047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column w/ callout">
    <p:spTree>
      <p:nvGrpSpPr>
        <p:cNvPr id="1" name=""/>
        <p:cNvGrpSpPr/>
        <p:nvPr/>
      </p:nvGrpSpPr>
      <p:grpSpPr>
        <a:xfrm>
          <a:off x="0" y="0"/>
          <a:ext cx="0" cy="0"/>
          <a:chOff x="0" y="0"/>
          <a:chExt cx="0" cy="0"/>
        </a:xfrm>
      </p:grpSpPr>
      <p:sp>
        <p:nvSpPr>
          <p:cNvPr id="15" name="Text Placeholder 11"/>
          <p:cNvSpPr>
            <a:spLocks noGrp="1"/>
          </p:cNvSpPr>
          <p:nvPr>
            <p:ph type="body" sz="quarter" idx="13" hasCustomPrompt="1"/>
          </p:nvPr>
        </p:nvSpPr>
        <p:spPr>
          <a:xfrm>
            <a:off x="6192839" y="4066302"/>
            <a:ext cx="269875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caption to the chart goes here</a:t>
            </a:r>
          </a:p>
        </p:txBody>
      </p:sp>
      <p:cxnSp>
        <p:nvCxnSpPr>
          <p:cNvPr id="9" name="Straight Connector 8"/>
          <p:cNvCxnSpPr/>
          <p:nvPr userDrawn="1"/>
        </p:nvCxnSpPr>
        <p:spPr>
          <a:xfrm>
            <a:off x="6014065"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Text Placeholder 11"/>
          <p:cNvSpPr>
            <a:spLocks noGrp="1"/>
          </p:cNvSpPr>
          <p:nvPr>
            <p:ph type="body" sz="quarter" idx="16" hasCustomPrompt="1"/>
          </p:nvPr>
        </p:nvSpPr>
        <p:spPr>
          <a:xfrm>
            <a:off x="258055" y="4066302"/>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18"/>
          </p:nvPr>
        </p:nvSpPr>
        <p:spPr>
          <a:xfrm>
            <a:off x="258054" y="1202024"/>
            <a:ext cx="5574419" cy="2300091"/>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9"/>
          </p:nvPr>
        </p:nvSpPr>
        <p:spPr>
          <a:xfrm>
            <a:off x="6192838" y="1201738"/>
            <a:ext cx="2698750" cy="2287696"/>
          </a:xfrm>
        </p:spPr>
        <p:txBody>
          <a:bodyPr>
            <a:noAutofit/>
          </a:bodyPr>
          <a:lstStyle>
            <a:lvl1pPr>
              <a:defRPr sz="1200"/>
            </a:lvl1pPr>
            <a:lvl2pPr>
              <a:defRPr sz="1100"/>
            </a:lvl2pPr>
            <a:lvl3pPr>
              <a:defRPr sz="1000"/>
            </a:lvl3pPr>
            <a:lvl4pPr>
              <a:defRPr sz="10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749794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d Layout">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5"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8" name="Content Placeholder 2"/>
          <p:cNvSpPr>
            <a:spLocks noGrp="1"/>
          </p:cNvSpPr>
          <p:nvPr>
            <p:ph sz="quarter" idx="31"/>
          </p:nvPr>
        </p:nvSpPr>
        <p:spPr>
          <a:xfrm>
            <a:off x="258055" y="1203325"/>
            <a:ext cx="8679570" cy="3176589"/>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0670164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e-column">
    <p:spTree>
      <p:nvGrpSpPr>
        <p:cNvPr id="1" name=""/>
        <p:cNvGrpSpPr/>
        <p:nvPr/>
      </p:nvGrpSpPr>
      <p:grpSpPr>
        <a:xfrm>
          <a:off x="0" y="0"/>
          <a:ext cx="0" cy="0"/>
          <a:chOff x="0" y="0"/>
          <a:chExt cx="0" cy="0"/>
        </a:xfrm>
      </p:grpSpPr>
      <p:sp>
        <p:nvSpPr>
          <p:cNvPr id="20" name="Text Placeholder 11"/>
          <p:cNvSpPr>
            <a:spLocks noGrp="1"/>
          </p:cNvSpPr>
          <p:nvPr>
            <p:ph type="body" sz="quarter" idx="13" hasCustomPrompt="1"/>
          </p:nvPr>
        </p:nvSpPr>
        <p:spPr>
          <a:xfrm>
            <a:off x="252414" y="4066302"/>
            <a:ext cx="558006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4" name="Content Placeholder 3"/>
          <p:cNvSpPr>
            <a:spLocks noGrp="1"/>
          </p:cNvSpPr>
          <p:nvPr>
            <p:ph sz="quarter" idx="17"/>
          </p:nvPr>
        </p:nvSpPr>
        <p:spPr>
          <a:xfrm>
            <a:off x="252413" y="1203326"/>
            <a:ext cx="5580062" cy="271703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8"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1"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7558803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ne-column stacked">
    <p:spTree>
      <p:nvGrpSpPr>
        <p:cNvPr id="1" name=""/>
        <p:cNvGrpSpPr/>
        <p:nvPr/>
      </p:nvGrpSpPr>
      <p:grpSpPr>
        <a:xfrm>
          <a:off x="0" y="0"/>
          <a:ext cx="0" cy="0"/>
          <a:chOff x="0" y="0"/>
          <a:chExt cx="0" cy="0"/>
        </a:xfrm>
      </p:grpSpPr>
      <p:sp>
        <p:nvSpPr>
          <p:cNvPr id="11" name="Content Placeholder 5"/>
          <p:cNvSpPr>
            <a:spLocks noGrp="1"/>
          </p:cNvSpPr>
          <p:nvPr>
            <p:ph sz="quarter" idx="34"/>
          </p:nvPr>
        </p:nvSpPr>
        <p:spPr>
          <a:xfrm>
            <a:off x="247390" y="3037460"/>
            <a:ext cx="5574419" cy="1471478"/>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6" hasCustomPrompt="1"/>
          </p:nvPr>
        </p:nvSpPr>
        <p:spPr>
          <a:xfrm>
            <a:off x="252414" y="2674811"/>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0" hasCustomPrompt="1"/>
          </p:nvPr>
        </p:nvSpPr>
        <p:spPr>
          <a:xfrm>
            <a:off x="258057" y="4569743"/>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23"/>
          </p:nvPr>
        </p:nvSpPr>
        <p:spPr>
          <a:xfrm>
            <a:off x="248010" y="1213547"/>
            <a:ext cx="5574419" cy="1370903"/>
          </a:xfrm>
        </p:spPr>
        <p:txBody>
          <a:bodyPr>
            <a:noAutofit/>
          </a:bodyPr>
          <a:lstStyle>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4"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277520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column">
    <p:spTree>
      <p:nvGrpSpPr>
        <p:cNvPr id="1" name=""/>
        <p:cNvGrpSpPr/>
        <p:nvPr/>
      </p:nvGrpSpPr>
      <p:grpSpPr>
        <a:xfrm>
          <a:off x="0" y="0"/>
          <a:ext cx="0" cy="0"/>
          <a:chOff x="0" y="0"/>
          <a:chExt cx="0" cy="0"/>
        </a:xfrm>
      </p:grpSpPr>
      <p:sp>
        <p:nvSpPr>
          <p:cNvPr id="14" name="Content Placeholder 2"/>
          <p:cNvSpPr>
            <a:spLocks noGrp="1"/>
          </p:cNvSpPr>
          <p:nvPr>
            <p:ph sz="quarter" idx="24"/>
          </p:nvPr>
        </p:nvSpPr>
        <p:spPr>
          <a:xfrm>
            <a:off x="4764969" y="1203325"/>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8" name="Text Placeholder 11"/>
          <p:cNvSpPr>
            <a:spLocks noGrp="1"/>
          </p:cNvSpPr>
          <p:nvPr>
            <p:ph type="body" sz="quarter" idx="15" hasCustomPrompt="1"/>
          </p:nvPr>
        </p:nvSpPr>
        <p:spPr>
          <a:xfrm>
            <a:off x="252414" y="4066302"/>
            <a:ext cx="4178298"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22"/>
          </p:nvPr>
        </p:nvSpPr>
        <p:spPr>
          <a:xfrm>
            <a:off x="247547" y="1209296"/>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59228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1"/>
            <a:ext cx="9144000" cy="2908710"/>
          </a:xfrm>
          <a:prstGeom prst="rect">
            <a:avLst/>
          </a:prstGeom>
          <a:solidFill>
            <a:schemeClr val="tx2">
              <a:alpha val="80000"/>
            </a:schemeClr>
          </a:solidFill>
        </p:spPr>
        <p:txBody>
          <a:bodyPr lIns="252000" tIns="0" rIns="0" bIns="252000" anchor="b" anchorCtr="0"/>
          <a:lstStyle>
            <a:lvl1pPr algn="l">
              <a:defRPr sz="2400" baseline="0">
                <a:solidFill>
                  <a:srgbClr val="FFFFFF"/>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0"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215067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lumn comparison">
    <p:spTree>
      <p:nvGrpSpPr>
        <p:cNvPr id="1" name=""/>
        <p:cNvGrpSpPr/>
        <p:nvPr/>
      </p:nvGrpSpPr>
      <p:grpSpPr>
        <a:xfrm>
          <a:off x="0" y="0"/>
          <a:ext cx="0" cy="0"/>
          <a:chOff x="0" y="0"/>
          <a:chExt cx="0" cy="0"/>
        </a:xfrm>
      </p:grpSpPr>
      <p:sp>
        <p:nvSpPr>
          <p:cNvPr id="16" name="Content Placeholder 2"/>
          <p:cNvSpPr>
            <a:spLocks noGrp="1"/>
          </p:cNvSpPr>
          <p:nvPr>
            <p:ph sz="quarter" idx="22"/>
          </p:nvPr>
        </p:nvSpPr>
        <p:spPr>
          <a:xfrm>
            <a:off x="4764969" y="1203326"/>
            <a:ext cx="4172656"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2" name="Text Placeholder 11"/>
          <p:cNvSpPr>
            <a:spLocks noGrp="1"/>
          </p:cNvSpPr>
          <p:nvPr>
            <p:ph type="body" sz="quarter" idx="15" hasCustomPrompt="1"/>
          </p:nvPr>
        </p:nvSpPr>
        <p:spPr>
          <a:xfrm>
            <a:off x="252414" y="4066302"/>
            <a:ext cx="417829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cxnSp>
        <p:nvCxnSpPr>
          <p:cNvPr id="13" name="Straight Connector 12"/>
          <p:cNvCxnSpPr/>
          <p:nvPr userDrawn="1"/>
        </p:nvCxnSpPr>
        <p:spPr>
          <a:xfrm>
            <a:off x="4549718"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5" name="Content Placeholder 4"/>
          <p:cNvSpPr>
            <a:spLocks noGrp="1"/>
          </p:cNvSpPr>
          <p:nvPr>
            <p:ph sz="quarter" idx="20"/>
          </p:nvPr>
        </p:nvSpPr>
        <p:spPr>
          <a:xfrm>
            <a:off x="241903" y="1203327"/>
            <a:ext cx="4178299"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5"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1553253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lumn stacked">
    <p:spTree>
      <p:nvGrpSpPr>
        <p:cNvPr id="1" name=""/>
        <p:cNvGrpSpPr/>
        <p:nvPr/>
      </p:nvGrpSpPr>
      <p:grpSpPr>
        <a:xfrm>
          <a:off x="0" y="0"/>
          <a:ext cx="0" cy="0"/>
          <a:chOff x="0" y="0"/>
          <a:chExt cx="0" cy="0"/>
        </a:xfrm>
      </p:grpSpPr>
      <p:sp>
        <p:nvSpPr>
          <p:cNvPr id="6" name="Text Placeholder 11"/>
          <p:cNvSpPr>
            <a:spLocks noGrp="1"/>
          </p:cNvSpPr>
          <p:nvPr>
            <p:ph type="body" sz="quarter" idx="18" hasCustomPrompt="1"/>
          </p:nvPr>
        </p:nvSpPr>
        <p:spPr>
          <a:xfrm>
            <a:off x="248530" y="2698483"/>
            <a:ext cx="863353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11" name="Text Placeholder 11"/>
          <p:cNvSpPr>
            <a:spLocks noGrp="1"/>
          </p:cNvSpPr>
          <p:nvPr>
            <p:ph type="body" sz="quarter" idx="13" hasCustomPrompt="1"/>
          </p:nvPr>
        </p:nvSpPr>
        <p:spPr>
          <a:xfrm>
            <a:off x="4791076" y="4413143"/>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5" name="Text Placeholder 11"/>
          <p:cNvSpPr>
            <a:spLocks noGrp="1"/>
          </p:cNvSpPr>
          <p:nvPr>
            <p:ph type="body" sz="quarter" idx="16" hasCustomPrompt="1"/>
          </p:nvPr>
        </p:nvSpPr>
        <p:spPr>
          <a:xfrm>
            <a:off x="253293" y="4413143"/>
            <a:ext cx="409487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5" name="Content Placeholder 4"/>
          <p:cNvSpPr>
            <a:spLocks noGrp="1"/>
          </p:cNvSpPr>
          <p:nvPr>
            <p:ph sz="quarter" idx="24"/>
          </p:nvPr>
        </p:nvSpPr>
        <p:spPr>
          <a:xfrm>
            <a:off x="246633" y="1198258"/>
            <a:ext cx="8644953" cy="138619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25"/>
          </p:nvPr>
        </p:nvSpPr>
        <p:spPr>
          <a:xfrm>
            <a:off x="248530" y="2907433"/>
            <a:ext cx="4094871"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13"/>
          <p:cNvSpPr>
            <a:spLocks noGrp="1"/>
          </p:cNvSpPr>
          <p:nvPr>
            <p:ph sz="quarter" idx="26"/>
          </p:nvPr>
        </p:nvSpPr>
        <p:spPr>
          <a:xfrm>
            <a:off x="4791076" y="2907433"/>
            <a:ext cx="4100514"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6"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105443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4112504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column compariso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cxnSp>
        <p:nvCxnSpPr>
          <p:cNvPr id="16" name="Straight Connector 15"/>
          <p:cNvCxnSpPr/>
          <p:nvPr userDrawn="1"/>
        </p:nvCxnSpPr>
        <p:spPr>
          <a:xfrm>
            <a:off x="3085663"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6076301"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12504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column stacked">
    <p:spTree>
      <p:nvGrpSpPr>
        <p:cNvPr id="1" name=""/>
        <p:cNvGrpSpPr/>
        <p:nvPr/>
      </p:nvGrpSpPr>
      <p:grpSpPr>
        <a:xfrm>
          <a:off x="0" y="0"/>
          <a:ext cx="0" cy="0"/>
          <a:chOff x="0" y="0"/>
          <a:chExt cx="0" cy="0"/>
        </a:xfrm>
      </p:grpSpPr>
      <p:sp>
        <p:nvSpPr>
          <p:cNvPr id="5" name="Content Placeholder 4"/>
          <p:cNvSpPr>
            <a:spLocks noGrp="1"/>
          </p:cNvSpPr>
          <p:nvPr>
            <p:ph sz="quarter" idx="32"/>
          </p:nvPr>
        </p:nvSpPr>
        <p:spPr>
          <a:xfrm>
            <a:off x="252413" y="1203327"/>
            <a:ext cx="8639175" cy="1381124"/>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33"/>
          </p:nvPr>
        </p:nvSpPr>
        <p:spPr>
          <a:xfrm>
            <a:off x="252413" y="2872039"/>
            <a:ext cx="2683481"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14"/>
          <p:cNvSpPr>
            <a:spLocks noGrp="1"/>
          </p:cNvSpPr>
          <p:nvPr>
            <p:ph sz="quarter" idx="34"/>
          </p:nvPr>
        </p:nvSpPr>
        <p:spPr>
          <a:xfrm>
            <a:off x="3232554"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18"/>
          <p:cNvSpPr>
            <a:spLocks noGrp="1"/>
          </p:cNvSpPr>
          <p:nvPr>
            <p:ph sz="quarter" idx="35"/>
          </p:nvPr>
        </p:nvSpPr>
        <p:spPr>
          <a:xfrm>
            <a:off x="6192838"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ext Placeholder 11"/>
          <p:cNvSpPr>
            <a:spLocks noGrp="1"/>
          </p:cNvSpPr>
          <p:nvPr>
            <p:ph type="body" sz="quarter" idx="18" hasCustomPrompt="1"/>
          </p:nvPr>
        </p:nvSpPr>
        <p:spPr>
          <a:xfrm>
            <a:off x="258056" y="2630753"/>
            <a:ext cx="863353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4" name="Text Placeholder 11"/>
          <p:cNvSpPr>
            <a:spLocks noGrp="1"/>
          </p:cNvSpPr>
          <p:nvPr>
            <p:ph type="body" sz="quarter" idx="13" hasCustomPrompt="1"/>
          </p:nvPr>
        </p:nvSpPr>
        <p:spPr>
          <a:xfrm>
            <a:off x="252414" y="4376263"/>
            <a:ext cx="268348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6" name="Text Placeholder 11"/>
          <p:cNvSpPr>
            <a:spLocks noGrp="1"/>
          </p:cNvSpPr>
          <p:nvPr>
            <p:ph type="body" sz="quarter" idx="21" hasCustomPrompt="1"/>
          </p:nvPr>
        </p:nvSpPr>
        <p:spPr>
          <a:xfrm>
            <a:off x="6192838"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4" hasCustomPrompt="1"/>
          </p:nvPr>
        </p:nvSpPr>
        <p:spPr>
          <a:xfrm>
            <a:off x="3232554"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1" name="Text Placeholder 11"/>
          <p:cNvSpPr>
            <a:spLocks noGrp="1"/>
          </p:cNvSpPr>
          <p:nvPr>
            <p:ph type="body" sz="quarter" idx="36"/>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22" name="Text Placeholder 13"/>
          <p:cNvSpPr>
            <a:spLocks noGrp="1"/>
          </p:cNvSpPr>
          <p:nvPr>
            <p:ph type="body" sz="quarter" idx="37"/>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orizontal Split">
    <p:spTree>
      <p:nvGrpSpPr>
        <p:cNvPr id="1" name=""/>
        <p:cNvGrpSpPr/>
        <p:nvPr/>
      </p:nvGrpSpPr>
      <p:grpSpPr>
        <a:xfrm>
          <a:off x="0" y="0"/>
          <a:ext cx="0" cy="0"/>
          <a:chOff x="0" y="0"/>
          <a:chExt cx="0" cy="0"/>
        </a:xfrm>
      </p:grpSpPr>
      <p:sp>
        <p:nvSpPr>
          <p:cNvPr id="21" name="Rectangle 20"/>
          <p:cNvSpPr/>
          <p:nvPr userDrawn="1"/>
        </p:nvSpPr>
        <p:spPr>
          <a:xfrm>
            <a:off x="0" y="1"/>
            <a:ext cx="9144000" cy="12761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5" name="Content Placeholder 4"/>
          <p:cNvSpPr>
            <a:spLocks noGrp="1"/>
          </p:cNvSpPr>
          <p:nvPr>
            <p:ph sz="quarter" idx="32"/>
          </p:nvPr>
        </p:nvSpPr>
        <p:spPr>
          <a:xfrm>
            <a:off x="252413" y="1735871"/>
            <a:ext cx="8639175" cy="264404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2" name="Rectangle 21"/>
          <p:cNvSpPr/>
          <p:nvPr userDrawn="1"/>
        </p:nvSpPr>
        <p:spPr>
          <a:xfrm>
            <a:off x="0" y="1105320"/>
            <a:ext cx="9144000" cy="371789"/>
          </a:xfrm>
          <a:prstGeom prst="rect">
            <a:avLst/>
          </a:prstGeom>
          <a:solidFill>
            <a:schemeClr val="bg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15" name="Text Placeholder 11"/>
          <p:cNvSpPr>
            <a:spLocks noGrp="1"/>
          </p:cNvSpPr>
          <p:nvPr>
            <p:ph type="body" sz="quarter" idx="33"/>
          </p:nvPr>
        </p:nvSpPr>
        <p:spPr>
          <a:xfrm>
            <a:off x="252413" y="230187"/>
            <a:ext cx="8647112" cy="369332"/>
          </a:xfrm>
        </p:spPr>
        <p:txBody>
          <a:bodyPr>
            <a:noAutofit/>
          </a:bodyPr>
          <a:lstStyle>
            <a:lvl1pPr>
              <a:buFontTx/>
              <a:buNone/>
              <a:defRPr sz="2400">
                <a:solidFill>
                  <a:schemeClr val="bg1"/>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6" name="Text Placeholder 13"/>
          <p:cNvSpPr>
            <a:spLocks noGrp="1"/>
          </p:cNvSpPr>
          <p:nvPr>
            <p:ph type="body" sz="quarter" idx="34"/>
          </p:nvPr>
        </p:nvSpPr>
        <p:spPr>
          <a:xfrm>
            <a:off x="252413" y="683366"/>
            <a:ext cx="8647112" cy="253916"/>
          </a:xfrm>
        </p:spPr>
        <p:txBody>
          <a:bodyPr>
            <a:noAutofit/>
          </a:bodyPr>
          <a:lstStyle>
            <a:lvl1pPr marL="358762" indent="-342888">
              <a:buFontTx/>
              <a:buNone/>
              <a:defRPr sz="1600">
                <a:solidFill>
                  <a:schemeClr val="bg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slide ">
    <p:spTree>
      <p:nvGrpSpPr>
        <p:cNvPr id="1" name=""/>
        <p:cNvGrpSpPr/>
        <p:nvPr/>
      </p:nvGrpSpPr>
      <p:grpSpPr>
        <a:xfrm>
          <a:off x="0" y="0"/>
          <a:ext cx="0" cy="0"/>
          <a:chOff x="0" y="0"/>
          <a:chExt cx="0" cy="0"/>
        </a:xfrm>
      </p:grpSpPr>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Tree>
    <p:extLst>
      <p:ext uri="{BB962C8B-B14F-4D97-AF65-F5344CB8AC3E}">
        <p14:creationId xmlns:p14="http://schemas.microsoft.com/office/powerpoint/2010/main" val="690617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w/ Image Option1">
    <p:spTree>
      <p:nvGrpSpPr>
        <p:cNvPr id="1" name=""/>
        <p:cNvGrpSpPr/>
        <p:nvPr/>
      </p:nvGrpSpPr>
      <p:grpSpPr>
        <a:xfrm>
          <a:off x="0" y="0"/>
          <a:ext cx="0" cy="0"/>
          <a:chOff x="0" y="0"/>
          <a:chExt cx="0" cy="0"/>
        </a:xfrm>
      </p:grpSpPr>
      <p:sp>
        <p:nvSpPr>
          <p:cNvPr id="11"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5"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2000" tIns="0" rIns="0" bIns="0" anchor="ctr" anchorCtr="0"/>
          <a:lstStyle>
            <a:lvl1pPr algn="l">
              <a:defRPr sz="2400" baseline="0">
                <a:solidFill>
                  <a:srgbClr val="FFFFFF"/>
                </a:solidFill>
              </a:defRPr>
            </a:lvl1pPr>
          </a:lstStyle>
          <a:p>
            <a:r>
              <a:rPr lang="en-US" dirty="0"/>
              <a:t>Click To Edit Section Title</a:t>
            </a:r>
          </a:p>
        </p:txBody>
      </p:sp>
      <p:sp>
        <p:nvSpPr>
          <p:cNvPr id="6"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695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rizontal Section Title">
    <p:spTree>
      <p:nvGrpSpPr>
        <p:cNvPr id="1" name=""/>
        <p:cNvGrpSpPr/>
        <p:nvPr/>
      </p:nvGrpSpPr>
      <p:grpSpPr>
        <a:xfrm>
          <a:off x="0" y="0"/>
          <a:ext cx="0" cy="0"/>
          <a:chOff x="0" y="0"/>
          <a:chExt cx="0" cy="0"/>
        </a:xfrm>
      </p:grpSpPr>
      <p:sp>
        <p:nvSpPr>
          <p:cNvPr id="14" name="Picture Placeholder 5"/>
          <p:cNvSpPr>
            <a:spLocks noGrp="1"/>
          </p:cNvSpPr>
          <p:nvPr>
            <p:ph type="pic" sz="quarter" idx="10" hasCustomPrompt="1"/>
          </p:nvPr>
        </p:nvSpPr>
        <p:spPr>
          <a:xfrm>
            <a:off x="0" y="0"/>
            <a:ext cx="9144000" cy="1981308"/>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3" name="Title 1"/>
          <p:cNvSpPr>
            <a:spLocks noGrp="1"/>
          </p:cNvSpPr>
          <p:nvPr>
            <p:ph type="title" hasCustomPrompt="1"/>
          </p:nvPr>
        </p:nvSpPr>
        <p:spPr>
          <a:xfrm>
            <a:off x="0" y="1981308"/>
            <a:ext cx="9144000" cy="3162191"/>
          </a:xfrm>
          <a:prstGeom prst="rect">
            <a:avLst/>
          </a:prstGeom>
          <a:solidFill>
            <a:schemeClr val="tx2"/>
          </a:solidFill>
        </p:spPr>
        <p:txBody>
          <a:bodyPr lIns="252000" tIns="252000" rIns="252000" bIns="252000" anchor="t" anchorCtr="0"/>
          <a:lstStyle>
            <a:lvl1pPr algn="l">
              <a:defRPr sz="2400" baseline="0">
                <a:solidFill>
                  <a:srgbClr val="FFFFFF"/>
                </a:solidFill>
              </a:defRPr>
            </a:lvl1pPr>
          </a:lstStyle>
          <a:p>
            <a:r>
              <a:rPr lang="en-US" dirty="0"/>
              <a:t>Click To Edit Section Title</a:t>
            </a:r>
          </a:p>
        </p:txBody>
      </p:sp>
      <p:sp>
        <p:nvSpPr>
          <p:cNvPr id="4" name="Text Placeholder 9"/>
          <p:cNvSpPr>
            <a:spLocks noGrp="1"/>
          </p:cNvSpPr>
          <p:nvPr>
            <p:ph type="body" sz="quarter" idx="11" hasCustomPrompt="1"/>
          </p:nvPr>
        </p:nvSpPr>
        <p:spPr>
          <a:xfrm>
            <a:off x="0" y="1608245"/>
            <a:ext cx="9144000" cy="373063"/>
          </a:xfrm>
          <a:prstGeom prst="rect">
            <a:avLst/>
          </a:prstGeom>
          <a:solidFill>
            <a:schemeClr val="tx2">
              <a:alpha val="80000"/>
            </a:schemeClr>
          </a:solidFill>
        </p:spPr>
        <p:txBody>
          <a:bodyPr lIns="252000" tIns="0" rIns="252000" bIns="0" anchor="ctr" anchorCtr="0"/>
          <a:lstStyle>
            <a:lvl1pPr marL="0" indent="0">
              <a:buNone/>
              <a:defRPr sz="1200" baseline="0">
                <a:solidFill>
                  <a:schemeClr val="bg1"/>
                </a:solidFill>
              </a:defRPr>
            </a:lvl1pPr>
          </a:lstStyle>
          <a:p>
            <a:pPr lvl="0"/>
            <a:r>
              <a:rPr lang="en-US" dirty="0"/>
              <a:t>Click To Edit Optional Subtitle</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945837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w/ Green_Image  ">
    <p:spTree>
      <p:nvGrpSpPr>
        <p:cNvPr id="1" name=""/>
        <p:cNvGrpSpPr/>
        <p:nvPr/>
      </p:nvGrpSpPr>
      <p:grpSpPr>
        <a:xfrm>
          <a:off x="0" y="0"/>
          <a:ext cx="0" cy="0"/>
          <a:chOff x="0" y="0"/>
          <a:chExt cx="0" cy="0"/>
        </a:xfrm>
      </p:grpSpPr>
      <p:sp>
        <p:nvSpPr>
          <p:cNvPr id="14" name="Content Placeholder 12"/>
          <p:cNvSpPr>
            <a:spLocks noGrp="1"/>
          </p:cNvSpPr>
          <p:nvPr>
            <p:ph sz="quarter" idx="12" hasCustomPrompt="1"/>
          </p:nvPr>
        </p:nvSpPr>
        <p:spPr>
          <a:xfrm>
            <a:off x="4565650" y="-2"/>
            <a:ext cx="4578351"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2">
                    <a:lumMod val="60000"/>
                    <a:lumOff val="40000"/>
                  </a:schemeClr>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89434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hasCustomPrompt="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baseline="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dirty="0"/>
              <a:t>Agenda (edit text)</a:t>
            </a:r>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10" name="Rechteck 7"/>
          <p:cNvSpPr/>
          <p:nvPr userDrawn="1"/>
        </p:nvSpPr>
        <p:spPr>
          <a:xfrm>
            <a:off x="5032059" y="274283"/>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chemeClr val="accent1"/>
              </a:solidFill>
              <a:latin typeface="+mn-lt"/>
              <a:ea typeface="Arial Unicode MS" pitchFamily="34" charset="-128"/>
              <a:cs typeface="Arial" pitchFamily="34" charset="0"/>
            </a:endParaRPr>
          </a:p>
        </p:txBody>
      </p:sp>
      <p:sp>
        <p:nvSpPr>
          <p:cNvPr id="11" name="Rechteck 8"/>
          <p:cNvSpPr/>
          <p:nvPr userDrawn="1"/>
        </p:nvSpPr>
        <p:spPr>
          <a:xfrm>
            <a:off x="5616268" y="274288"/>
            <a:ext cx="32004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endParaRPr lang="en-US" sz="1300" b="1" dirty="0">
              <a:solidFill>
                <a:schemeClr val="accent1"/>
              </a:solidFill>
              <a:latin typeface="+mn-lt"/>
              <a:cs typeface="Arial" pitchFamily="34" charset="0"/>
            </a:endParaRPr>
          </a:p>
        </p:txBody>
      </p:sp>
      <p:sp>
        <p:nvSpPr>
          <p:cNvPr id="12" name="Rechteck 10"/>
          <p:cNvSpPr/>
          <p:nvPr userDrawn="1"/>
        </p:nvSpPr>
        <p:spPr>
          <a:xfrm>
            <a:off x="5028791" y="7858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13" name="Rechteck 11"/>
          <p:cNvSpPr/>
          <p:nvPr userDrawn="1"/>
        </p:nvSpPr>
        <p:spPr>
          <a:xfrm>
            <a:off x="5624172" y="7868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31" name="Rechteck 10"/>
          <p:cNvSpPr/>
          <p:nvPr userDrawn="1"/>
        </p:nvSpPr>
        <p:spPr>
          <a:xfrm>
            <a:off x="5028791" y="13001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32" name="Rechteck 11"/>
          <p:cNvSpPr/>
          <p:nvPr userDrawn="1"/>
        </p:nvSpPr>
        <p:spPr>
          <a:xfrm>
            <a:off x="5624172" y="13011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5" name="Rechteck 10"/>
          <p:cNvSpPr/>
          <p:nvPr userDrawn="1"/>
        </p:nvSpPr>
        <p:spPr>
          <a:xfrm>
            <a:off x="5028791" y="18145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6" name="Rechteck 11"/>
          <p:cNvSpPr/>
          <p:nvPr userDrawn="1"/>
        </p:nvSpPr>
        <p:spPr>
          <a:xfrm>
            <a:off x="5624172" y="18155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7" name="Rechteck 10"/>
          <p:cNvSpPr/>
          <p:nvPr userDrawn="1"/>
        </p:nvSpPr>
        <p:spPr>
          <a:xfrm>
            <a:off x="5028791" y="23288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8" name="Rechteck 11"/>
          <p:cNvSpPr/>
          <p:nvPr userDrawn="1"/>
        </p:nvSpPr>
        <p:spPr>
          <a:xfrm>
            <a:off x="5624172" y="23298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9" name="Rechteck 10"/>
          <p:cNvSpPr/>
          <p:nvPr userDrawn="1"/>
        </p:nvSpPr>
        <p:spPr>
          <a:xfrm>
            <a:off x="5028791" y="28622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0" name="Rechteck 11"/>
          <p:cNvSpPr/>
          <p:nvPr userDrawn="1"/>
        </p:nvSpPr>
        <p:spPr>
          <a:xfrm>
            <a:off x="5624172" y="28632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1" name="Rechteck 10"/>
          <p:cNvSpPr/>
          <p:nvPr userDrawn="1"/>
        </p:nvSpPr>
        <p:spPr>
          <a:xfrm>
            <a:off x="5028791" y="33956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2" name="Rechteck 11"/>
          <p:cNvSpPr/>
          <p:nvPr userDrawn="1"/>
        </p:nvSpPr>
        <p:spPr>
          <a:xfrm>
            <a:off x="5624172" y="33966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5" name="Rechteck 10"/>
          <p:cNvSpPr/>
          <p:nvPr userDrawn="1"/>
        </p:nvSpPr>
        <p:spPr>
          <a:xfrm>
            <a:off x="5028791" y="3919570"/>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6" name="Rechteck 11"/>
          <p:cNvSpPr/>
          <p:nvPr userDrawn="1"/>
        </p:nvSpPr>
        <p:spPr>
          <a:xfrm>
            <a:off x="5624172" y="3920561"/>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24" name="Text Placeholder 4"/>
          <p:cNvSpPr>
            <a:spLocks noGrp="1"/>
          </p:cNvSpPr>
          <p:nvPr userDrawn="1">
            <p:ph type="body" sz="quarter" idx="13" hasCustomPrompt="1"/>
          </p:nvPr>
        </p:nvSpPr>
        <p:spPr>
          <a:xfrm>
            <a:off x="5004100" y="382137"/>
            <a:ext cx="509596" cy="210641"/>
          </a:xfrm>
          <a:prstGeom prst="rect">
            <a:avLst/>
          </a:prstGeom>
        </p:spPr>
        <p:txBody>
          <a:bodyPr anchor="ctr"/>
          <a:lstStyle>
            <a:lvl1pPr algn="ctr">
              <a:buNone/>
              <a:defRPr sz="1300" b="1">
                <a:solidFill>
                  <a:schemeClr val="accent1"/>
                </a:solidFill>
              </a:defRPr>
            </a:lvl1pPr>
          </a:lstStyle>
          <a:p>
            <a:r>
              <a:rPr lang="en-US" dirty="0"/>
              <a:t>1</a:t>
            </a:r>
          </a:p>
        </p:txBody>
      </p:sp>
      <p:sp>
        <p:nvSpPr>
          <p:cNvPr id="23" name="Text Placeholder 4"/>
          <p:cNvSpPr>
            <a:spLocks noGrp="1"/>
          </p:cNvSpPr>
          <p:nvPr userDrawn="1">
            <p:ph type="body" sz="quarter" idx="12" hasCustomPrompt="1"/>
          </p:nvPr>
        </p:nvSpPr>
        <p:spPr>
          <a:xfrm>
            <a:off x="5629632" y="3957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6" name="Text Placeholder 4"/>
          <p:cNvSpPr>
            <a:spLocks noGrp="1"/>
          </p:cNvSpPr>
          <p:nvPr userDrawn="1">
            <p:ph type="body" sz="quarter" idx="15" hasCustomPrompt="1"/>
          </p:nvPr>
        </p:nvSpPr>
        <p:spPr>
          <a:xfrm>
            <a:off x="5006372" y="875737"/>
            <a:ext cx="509596" cy="210641"/>
          </a:xfrm>
          <a:prstGeom prst="rect">
            <a:avLst/>
          </a:prstGeom>
        </p:spPr>
        <p:txBody>
          <a:bodyPr anchor="ctr"/>
          <a:lstStyle>
            <a:lvl1pPr algn="ctr">
              <a:buNone/>
              <a:defRPr sz="1300" b="1">
                <a:solidFill>
                  <a:schemeClr val="accent1"/>
                </a:solidFill>
              </a:defRPr>
            </a:lvl1pPr>
          </a:lstStyle>
          <a:p>
            <a:r>
              <a:rPr lang="en-US" dirty="0"/>
              <a:t>2</a:t>
            </a:r>
          </a:p>
        </p:txBody>
      </p:sp>
      <p:sp>
        <p:nvSpPr>
          <p:cNvPr id="25" name="Text Placeholder 4"/>
          <p:cNvSpPr>
            <a:spLocks noGrp="1"/>
          </p:cNvSpPr>
          <p:nvPr userDrawn="1">
            <p:ph type="body" sz="quarter" idx="14" hasCustomPrompt="1"/>
          </p:nvPr>
        </p:nvSpPr>
        <p:spPr>
          <a:xfrm>
            <a:off x="5631904" y="8893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7" name="Text Placeholder 4"/>
          <p:cNvSpPr>
            <a:spLocks noGrp="1"/>
          </p:cNvSpPr>
          <p:nvPr userDrawn="1">
            <p:ph type="body" sz="quarter" idx="16" hasCustomPrompt="1"/>
          </p:nvPr>
        </p:nvSpPr>
        <p:spPr>
          <a:xfrm>
            <a:off x="4994996" y="1410281"/>
            <a:ext cx="509596" cy="210641"/>
          </a:xfrm>
          <a:prstGeom prst="rect">
            <a:avLst/>
          </a:prstGeom>
        </p:spPr>
        <p:txBody>
          <a:bodyPr anchor="ctr"/>
          <a:lstStyle>
            <a:lvl1pPr algn="ctr">
              <a:buNone/>
              <a:defRPr sz="1300" b="1">
                <a:solidFill>
                  <a:schemeClr val="accent1"/>
                </a:solidFill>
              </a:defRPr>
            </a:lvl1pPr>
          </a:lstStyle>
          <a:p>
            <a:r>
              <a:rPr lang="en-US" dirty="0"/>
              <a:t>3</a:t>
            </a:r>
          </a:p>
        </p:txBody>
      </p:sp>
      <p:sp>
        <p:nvSpPr>
          <p:cNvPr id="28" name="Text Placeholder 4"/>
          <p:cNvSpPr>
            <a:spLocks noGrp="1"/>
          </p:cNvSpPr>
          <p:nvPr userDrawn="1">
            <p:ph type="body" sz="quarter" idx="17" hasCustomPrompt="1"/>
          </p:nvPr>
        </p:nvSpPr>
        <p:spPr>
          <a:xfrm>
            <a:off x="5620528" y="1423929"/>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9" name="Text Placeholder 4"/>
          <p:cNvSpPr>
            <a:spLocks noGrp="1"/>
          </p:cNvSpPr>
          <p:nvPr userDrawn="1">
            <p:ph type="body" sz="quarter" idx="18" hasCustomPrompt="1"/>
          </p:nvPr>
        </p:nvSpPr>
        <p:spPr>
          <a:xfrm>
            <a:off x="4992724" y="1926633"/>
            <a:ext cx="509596" cy="210641"/>
          </a:xfrm>
          <a:prstGeom prst="rect">
            <a:avLst/>
          </a:prstGeom>
        </p:spPr>
        <p:txBody>
          <a:bodyPr anchor="ctr"/>
          <a:lstStyle>
            <a:lvl1pPr algn="ctr">
              <a:buNone/>
              <a:defRPr sz="1300" b="1">
                <a:solidFill>
                  <a:schemeClr val="accent1"/>
                </a:solidFill>
              </a:defRPr>
            </a:lvl1pPr>
          </a:lstStyle>
          <a:p>
            <a:r>
              <a:rPr lang="en-US" dirty="0"/>
              <a:t>4</a:t>
            </a:r>
          </a:p>
        </p:txBody>
      </p:sp>
      <p:sp>
        <p:nvSpPr>
          <p:cNvPr id="30" name="Text Placeholder 4"/>
          <p:cNvSpPr>
            <a:spLocks noGrp="1"/>
          </p:cNvSpPr>
          <p:nvPr userDrawn="1">
            <p:ph type="body" sz="quarter" idx="19" hasCustomPrompt="1"/>
          </p:nvPr>
        </p:nvSpPr>
        <p:spPr>
          <a:xfrm>
            <a:off x="5618256" y="19402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3" name="Text Placeholder 4"/>
          <p:cNvSpPr>
            <a:spLocks noGrp="1"/>
          </p:cNvSpPr>
          <p:nvPr userDrawn="1">
            <p:ph type="body" sz="quarter" idx="20" hasCustomPrompt="1"/>
          </p:nvPr>
        </p:nvSpPr>
        <p:spPr>
          <a:xfrm>
            <a:off x="4994996" y="2420233"/>
            <a:ext cx="509596" cy="210641"/>
          </a:xfrm>
          <a:prstGeom prst="rect">
            <a:avLst/>
          </a:prstGeom>
        </p:spPr>
        <p:txBody>
          <a:bodyPr anchor="ctr"/>
          <a:lstStyle>
            <a:lvl1pPr algn="ctr">
              <a:buNone/>
              <a:defRPr sz="1300" b="1">
                <a:solidFill>
                  <a:schemeClr val="accent1"/>
                </a:solidFill>
              </a:defRPr>
            </a:lvl1pPr>
          </a:lstStyle>
          <a:p>
            <a:r>
              <a:rPr lang="en-US" dirty="0"/>
              <a:t>5</a:t>
            </a:r>
          </a:p>
        </p:txBody>
      </p:sp>
      <p:sp>
        <p:nvSpPr>
          <p:cNvPr id="34" name="Text Placeholder 4"/>
          <p:cNvSpPr>
            <a:spLocks noGrp="1"/>
          </p:cNvSpPr>
          <p:nvPr userDrawn="1">
            <p:ph type="body" sz="quarter" idx="21" hasCustomPrompt="1"/>
          </p:nvPr>
        </p:nvSpPr>
        <p:spPr>
          <a:xfrm>
            <a:off x="5620528" y="24338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5" name="Text Placeholder 4"/>
          <p:cNvSpPr>
            <a:spLocks noGrp="1"/>
          </p:cNvSpPr>
          <p:nvPr userDrawn="1">
            <p:ph type="body" sz="quarter" idx="22" hasCustomPrompt="1"/>
          </p:nvPr>
        </p:nvSpPr>
        <p:spPr>
          <a:xfrm>
            <a:off x="4997268" y="2954777"/>
            <a:ext cx="509596" cy="210641"/>
          </a:xfrm>
          <a:prstGeom prst="rect">
            <a:avLst/>
          </a:prstGeom>
        </p:spPr>
        <p:txBody>
          <a:bodyPr anchor="ctr"/>
          <a:lstStyle>
            <a:lvl1pPr algn="ctr">
              <a:buNone/>
              <a:defRPr sz="1300" b="1">
                <a:solidFill>
                  <a:schemeClr val="accent1"/>
                </a:solidFill>
              </a:defRPr>
            </a:lvl1pPr>
          </a:lstStyle>
          <a:p>
            <a:r>
              <a:rPr lang="en-US" dirty="0"/>
              <a:t>6</a:t>
            </a:r>
          </a:p>
        </p:txBody>
      </p:sp>
      <p:sp>
        <p:nvSpPr>
          <p:cNvPr id="36" name="Text Placeholder 4"/>
          <p:cNvSpPr>
            <a:spLocks noGrp="1"/>
          </p:cNvSpPr>
          <p:nvPr userDrawn="1">
            <p:ph type="body" sz="quarter" idx="23" hasCustomPrompt="1"/>
          </p:nvPr>
        </p:nvSpPr>
        <p:spPr>
          <a:xfrm>
            <a:off x="5609152" y="296842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7" name="Text Placeholder 4"/>
          <p:cNvSpPr>
            <a:spLocks noGrp="1"/>
          </p:cNvSpPr>
          <p:nvPr userDrawn="1">
            <p:ph type="body" sz="quarter" idx="24" hasCustomPrompt="1"/>
          </p:nvPr>
        </p:nvSpPr>
        <p:spPr>
          <a:xfrm>
            <a:off x="4983620" y="3487049"/>
            <a:ext cx="509596" cy="210641"/>
          </a:xfrm>
          <a:prstGeom prst="rect">
            <a:avLst/>
          </a:prstGeom>
        </p:spPr>
        <p:txBody>
          <a:bodyPr anchor="ctr"/>
          <a:lstStyle>
            <a:lvl1pPr algn="ctr">
              <a:buNone/>
              <a:defRPr sz="1300" b="1">
                <a:solidFill>
                  <a:schemeClr val="accent1"/>
                </a:solidFill>
              </a:defRPr>
            </a:lvl1pPr>
          </a:lstStyle>
          <a:p>
            <a:r>
              <a:rPr lang="en-US" dirty="0"/>
              <a:t>7</a:t>
            </a:r>
          </a:p>
        </p:txBody>
      </p:sp>
      <p:sp>
        <p:nvSpPr>
          <p:cNvPr id="38" name="Text Placeholder 4"/>
          <p:cNvSpPr>
            <a:spLocks noGrp="1"/>
          </p:cNvSpPr>
          <p:nvPr userDrawn="1">
            <p:ph type="body" sz="quarter" idx="25" hasCustomPrompt="1"/>
          </p:nvPr>
        </p:nvSpPr>
        <p:spPr>
          <a:xfrm>
            <a:off x="5622800" y="3500697"/>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9" name="Text Placeholder 4"/>
          <p:cNvSpPr>
            <a:spLocks noGrp="1"/>
          </p:cNvSpPr>
          <p:nvPr userDrawn="1">
            <p:ph type="body" sz="quarter" idx="26" hasCustomPrompt="1"/>
          </p:nvPr>
        </p:nvSpPr>
        <p:spPr>
          <a:xfrm>
            <a:off x="4985892" y="4021593"/>
            <a:ext cx="509596" cy="210641"/>
          </a:xfrm>
          <a:prstGeom prst="rect">
            <a:avLst/>
          </a:prstGeom>
        </p:spPr>
        <p:txBody>
          <a:bodyPr anchor="ctr"/>
          <a:lstStyle>
            <a:lvl1pPr algn="ctr">
              <a:buNone/>
              <a:defRPr sz="1300" b="1">
                <a:solidFill>
                  <a:schemeClr val="accent1"/>
                </a:solidFill>
              </a:defRPr>
            </a:lvl1pPr>
          </a:lstStyle>
          <a:p>
            <a:r>
              <a:rPr lang="en-US" dirty="0"/>
              <a:t>8</a:t>
            </a:r>
          </a:p>
        </p:txBody>
      </p:sp>
      <p:sp>
        <p:nvSpPr>
          <p:cNvPr id="40" name="Text Placeholder 4"/>
          <p:cNvSpPr>
            <a:spLocks noGrp="1"/>
          </p:cNvSpPr>
          <p:nvPr userDrawn="1">
            <p:ph type="body" sz="quarter" idx="27" hasCustomPrompt="1"/>
          </p:nvPr>
        </p:nvSpPr>
        <p:spPr>
          <a:xfrm>
            <a:off x="5611424" y="4035241"/>
            <a:ext cx="3145878" cy="208365"/>
          </a:xfrm>
          <a:prstGeom prst="rect">
            <a:avLst/>
          </a:prstGeom>
        </p:spPr>
        <p:txBody>
          <a:bodyPr anchor="ctr"/>
          <a:lstStyle>
            <a:lvl1pPr>
              <a:buNone/>
              <a:defRPr sz="1300" b="1">
                <a:solidFill>
                  <a:schemeClr val="accent1"/>
                </a:solidFill>
              </a:defRPr>
            </a:lvl1pPr>
          </a:lstStyle>
          <a:p>
            <a:r>
              <a:rPr lang="en-US" dirty="0"/>
              <a:t>Edit text</a:t>
            </a:r>
          </a:p>
        </p:txBody>
      </p:sp>
    </p:spTree>
    <p:extLst>
      <p:ext uri="{BB962C8B-B14F-4D97-AF65-F5344CB8AC3E}">
        <p14:creationId xmlns:p14="http://schemas.microsoft.com/office/powerpoint/2010/main" val="1989434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w/ Image ">
    <p:spTree>
      <p:nvGrpSpPr>
        <p:cNvPr id="1" name=""/>
        <p:cNvGrpSpPr/>
        <p:nvPr/>
      </p:nvGrpSpPr>
      <p:grpSpPr>
        <a:xfrm>
          <a:off x="0" y="0"/>
          <a:ext cx="0" cy="0"/>
          <a:chOff x="0" y="0"/>
          <a:chExt cx="0" cy="0"/>
        </a:xfrm>
      </p:grpSpPr>
      <p:sp>
        <p:nvSpPr>
          <p:cNvPr id="20" name="Content Placeholder 12"/>
          <p:cNvSpPr>
            <a:spLocks noGrp="1"/>
          </p:cNvSpPr>
          <p:nvPr>
            <p:ph sz="quarter" idx="12" hasCustomPrompt="1"/>
          </p:nvPr>
        </p:nvSpPr>
        <p:spPr>
          <a:xfrm>
            <a:off x="4613273" y="0"/>
            <a:ext cx="4530727"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1"/>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3" name="Content Placeholder 12"/>
          <p:cNvSpPr>
            <a:spLocks noGrp="1"/>
          </p:cNvSpPr>
          <p:nvPr>
            <p:ph sz="quarter" idx="11"/>
          </p:nvPr>
        </p:nvSpPr>
        <p:spPr>
          <a:xfrm>
            <a:off x="252413" y="982952"/>
            <a:ext cx="3749962" cy="3418927"/>
          </a:xfrm>
          <a:prstGeom prst="rect">
            <a:avLst/>
          </a:prstGeom>
          <a:noFill/>
        </p:spPr>
        <p:txBody>
          <a:bodyPr vert="horz" wrap="square" lIns="0" tIns="0" rIns="0" bIns="0">
            <a:noAutofit/>
          </a:bodyPr>
          <a:lstStyle>
            <a:lvl1pPr marL="236538" indent="-236538">
              <a:buClr>
                <a:schemeClr val="tx2"/>
              </a:buClr>
              <a:buFont typeface="Arial" panose="020B0604020202020204" pitchFamily="34" charset="0"/>
              <a:buNone/>
              <a:defRPr sz="1800">
                <a:solidFill>
                  <a:schemeClr val="accent1"/>
                </a:solidFill>
              </a:defRPr>
            </a:lvl1pPr>
            <a:lvl2pPr marL="457200" indent="-220663">
              <a:buClr>
                <a:schemeClr val="tx2"/>
              </a:buClr>
              <a:buFont typeface="Arial" panose="020B0604020202020204" pitchFamily="34" charset="0"/>
              <a:buChar char="•"/>
              <a:defRPr sz="1600">
                <a:solidFill>
                  <a:schemeClr val="accent1"/>
                </a:solidFill>
              </a:defRPr>
            </a:lvl2pPr>
            <a:lvl3pPr marL="630238" indent="-173038">
              <a:buClr>
                <a:schemeClr val="tx2"/>
              </a:buClr>
              <a:buFont typeface="Arial" panose="020B0604020202020204" pitchFamily="34" charset="0"/>
              <a:buChar char="•"/>
              <a:defRPr sz="1400">
                <a:solidFill>
                  <a:schemeClr val="accent1"/>
                </a:solidFill>
              </a:defRPr>
            </a:lvl3pPr>
            <a:lvl4pPr marL="803275" indent="-173038">
              <a:buClr>
                <a:schemeClr val="tx2"/>
              </a:buClr>
              <a:buFont typeface="Arial" panose="020B0604020202020204" pitchFamily="34" charset="0"/>
              <a:buChar char="•"/>
              <a:defRPr sz="1400">
                <a:solidFill>
                  <a:schemeClr val="accent1"/>
                </a:solidFill>
              </a:defRPr>
            </a:lvl4pPr>
            <a:lvl5pPr marL="977900" indent="-174625" defTabSz="314325">
              <a:buClr>
                <a:schemeClr val="tx2"/>
              </a:buClr>
              <a:buFont typeface="Arial" panose="020B0604020202020204" pitchFamily="34" charset="0"/>
              <a:buChar char="•"/>
              <a:defRPr sz="1400">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1"/>
          <p:cNvSpPr>
            <a:spLocks noGrp="1"/>
          </p:cNvSpPr>
          <p:nvPr>
            <p:ph type="title" hasCustomPrompt="1"/>
          </p:nvPr>
        </p:nvSpPr>
        <p:spPr>
          <a:xfrm>
            <a:off x="252413" y="348333"/>
            <a:ext cx="3749962" cy="369332"/>
          </a:xfrm>
          <a:prstGeom prst="rect">
            <a:avLst/>
          </a:prstGeom>
        </p:spPr>
        <p:txBody>
          <a:bodyPr wrap="square" lIns="0" tIns="0" rIns="0" bIns="0" anchor="ctr" anchorCtr="0">
            <a:spAutoFit/>
          </a:bodyPr>
          <a:lstStyle>
            <a:lvl1pPr algn="l">
              <a:defRPr sz="2400" baseline="0">
                <a:solidFill>
                  <a:schemeClr val="tx2"/>
                </a:solidFill>
              </a:defRPr>
            </a:lvl1pPr>
          </a:lstStyle>
          <a:p>
            <a:r>
              <a:rPr lang="en-US" dirty="0"/>
              <a:t>Click To Edit Section Title</a:t>
            </a:r>
          </a:p>
        </p:txBody>
      </p:sp>
      <p:sp>
        <p:nvSpPr>
          <p:cNvPr id="23" name="Rectangle 22"/>
          <p:cNvSpPr/>
          <p:nvPr userDrawn="1"/>
        </p:nvSpPr>
        <p:spPr>
          <a:xfrm rot="5400000">
            <a:off x="1854991" y="2385218"/>
            <a:ext cx="5143498" cy="3730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4" hasCustomPrompt="1"/>
          </p:nvPr>
        </p:nvSpPr>
        <p:spPr>
          <a:xfrm>
            <a:off x="4240208" y="0"/>
            <a:ext cx="746127" cy="5143500"/>
          </a:xfrm>
          <a:prstGeom prst="rect">
            <a:avLst/>
          </a:prstGeom>
          <a:solidFill>
            <a:schemeClr val="tx2">
              <a:alpha val="80000"/>
            </a:schemeClr>
          </a:solidFill>
          <a:ln>
            <a:noFill/>
          </a:ln>
        </p:spPr>
        <p:txBody>
          <a:bodyPr/>
          <a:lstStyle>
            <a:lvl1pPr marL="0" indent="0">
              <a:buNone/>
              <a:defRPr/>
            </a:lvl1pPr>
          </a:lstStyle>
          <a:p>
            <a:pPr lvl="0"/>
            <a:r>
              <a:rPr lang="en-US" dirty="0"/>
              <a:t> </a:t>
            </a:r>
          </a:p>
        </p:txBody>
      </p:sp>
      <p:sp>
        <p:nvSpPr>
          <p:cNvPr id="15"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6"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10" name="Picture 9"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18578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58056" y="2175153"/>
            <a:ext cx="8633531" cy="369332"/>
          </a:xfrm>
          <a:prstGeom prst="rect">
            <a:avLst/>
          </a:prstGeom>
        </p:spPr>
        <p:txBody>
          <a:bodyPr lIns="0" tIns="0" rIns="0" bIns="0" anchor="ctr" anchorCtr="0">
            <a:noAutofit/>
          </a:bodyPr>
          <a:lstStyle>
            <a:lvl1pPr algn="l">
              <a:defRPr sz="2400" baseline="0">
                <a:solidFill>
                  <a:schemeClr val="tx2"/>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258056" y="2634497"/>
            <a:ext cx="8633531" cy="215444"/>
          </a:xfrm>
          <a:prstGeom prst="rect">
            <a:avLst/>
          </a:prstGeom>
        </p:spPr>
        <p:txBody>
          <a:bodyPr lIns="0" tIns="0" rIns="0" bIns="0" anchor="ctr" anchorCtr="0">
            <a:noAutofit/>
          </a:bodyPr>
          <a:lstStyle>
            <a:lvl1pPr marL="0" indent="0">
              <a:buNone/>
              <a:defRPr sz="1400" baseline="0">
                <a:solidFill>
                  <a:schemeClr val="accent1"/>
                </a:solidFill>
              </a:defRPr>
            </a:lvl1pPr>
          </a:lstStyle>
          <a:p>
            <a:pPr lvl="0"/>
            <a:r>
              <a:rPr lang="en-US" dirty="0"/>
              <a:t>Click To Edit Optional Subtitle</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54839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allout w Image Dark">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Tree>
    <p:extLst>
      <p:ext uri="{BB962C8B-B14F-4D97-AF65-F5344CB8AC3E}">
        <p14:creationId xmlns:p14="http://schemas.microsoft.com/office/powerpoint/2010/main" val="2521642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865921"/>
      </p:ext>
    </p:extLst>
  </p:cSld>
  <p:clrMap bg1="lt1" tx1="dk1" bg2="lt2" tx2="dk2" accent1="accent1" accent2="accent2" accent3="accent3" accent4="accent4" accent5="accent5" accent6="accent6" hlink="hlink" folHlink="folHlink"/>
  <p:sldLayoutIdLst>
    <p:sldLayoutId id="2147483667" r:id="rId1"/>
    <p:sldLayoutId id="2147483714" r:id="rId2"/>
    <p:sldLayoutId id="2147483715" r:id="rId3"/>
    <p:sldLayoutId id="2147483716" r:id="rId4"/>
    <p:sldLayoutId id="2147483717" r:id="rId5"/>
    <p:sldLayoutId id="2147483726"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hf hdr="0" dt="0"/>
  <p:txStyles>
    <p:titleStyle>
      <a:lvl1pPr algn="ctr" defTabSz="457184" rtl="0" eaLnBrk="1" latinLnBrk="0" hangingPunct="1">
        <a:spcBef>
          <a:spcPct val="0"/>
        </a:spcBef>
        <a:buNone/>
        <a:defRPr sz="4400" kern="1200">
          <a:solidFill>
            <a:schemeClr val="tx1"/>
          </a:solidFill>
          <a:latin typeface="+mj-lt"/>
          <a:ea typeface="+mj-ea"/>
          <a:cs typeface="+mj-cs"/>
        </a:defRPr>
      </a:lvl1pPr>
    </p:titleStyle>
    <p:bodyStyle>
      <a:lvl1pPr marL="342888" indent="-342888" algn="l" defTabSz="457184" rtl="0" eaLnBrk="1" latinLnBrk="0" hangingPunct="1">
        <a:spcBef>
          <a:spcPct val="20000"/>
        </a:spcBef>
        <a:buFont typeface="Arial"/>
        <a:buChar char="•"/>
        <a:defRPr sz="3200" kern="1200">
          <a:solidFill>
            <a:schemeClr val="tx1"/>
          </a:solidFill>
          <a:latin typeface="+mn-lt"/>
          <a:ea typeface="+mn-ea"/>
          <a:cs typeface="+mn-cs"/>
        </a:defRPr>
      </a:lvl1pPr>
      <a:lvl2pPr marL="742924" indent="-285740" algn="l" defTabSz="457184" rtl="0" eaLnBrk="1" latinLnBrk="0" hangingPunct="1">
        <a:spcBef>
          <a:spcPct val="20000"/>
        </a:spcBef>
        <a:buFont typeface="Arial"/>
        <a:buChar char="–"/>
        <a:defRPr sz="2800" kern="1200">
          <a:solidFill>
            <a:schemeClr val="tx1"/>
          </a:solidFill>
          <a:latin typeface="+mn-lt"/>
          <a:ea typeface="+mn-ea"/>
          <a:cs typeface="+mn-cs"/>
        </a:defRPr>
      </a:lvl2pPr>
      <a:lvl3pPr marL="1142960" indent="-228592" algn="l" defTabSz="457184" rtl="0" eaLnBrk="1" latinLnBrk="0" hangingPunct="1">
        <a:spcBef>
          <a:spcPct val="20000"/>
        </a:spcBef>
        <a:buFont typeface="Arial"/>
        <a:buChar char="•"/>
        <a:defRPr sz="2400" kern="1200">
          <a:solidFill>
            <a:schemeClr val="tx1"/>
          </a:solidFill>
          <a:latin typeface="+mn-lt"/>
          <a:ea typeface="+mn-ea"/>
          <a:cs typeface="+mn-cs"/>
        </a:defRPr>
      </a:lvl3pPr>
      <a:lvl4pPr marL="1600144" indent="-228592" algn="l" defTabSz="457184" rtl="0" eaLnBrk="1" latinLnBrk="0" hangingPunct="1">
        <a:spcBef>
          <a:spcPct val="20000"/>
        </a:spcBef>
        <a:buFont typeface="Arial"/>
        <a:buChar char="–"/>
        <a:defRPr sz="2000" kern="1200">
          <a:solidFill>
            <a:schemeClr val="tx1"/>
          </a:solidFill>
          <a:latin typeface="+mn-lt"/>
          <a:ea typeface="+mn-ea"/>
          <a:cs typeface="+mn-cs"/>
        </a:defRPr>
      </a:lvl4pPr>
      <a:lvl5pPr marL="2057328" indent="-228592" algn="l" defTabSz="457184" rtl="0" eaLnBrk="1" latinLnBrk="0" hangingPunct="1">
        <a:spcBef>
          <a:spcPct val="20000"/>
        </a:spcBef>
        <a:buFont typeface="Arial"/>
        <a:buChar char="»"/>
        <a:defRPr sz="2000" kern="1200">
          <a:solidFill>
            <a:schemeClr val="tx1"/>
          </a:solidFill>
          <a:latin typeface="+mn-lt"/>
          <a:ea typeface="+mn-ea"/>
          <a:cs typeface="+mn-cs"/>
        </a:defRPr>
      </a:lvl5pPr>
      <a:lvl6pPr marL="2514511" indent="-228592" algn="l" defTabSz="457184" rtl="0" eaLnBrk="1" latinLnBrk="0" hangingPunct="1">
        <a:spcBef>
          <a:spcPct val="20000"/>
        </a:spcBef>
        <a:buFont typeface="Arial"/>
        <a:buChar char="•"/>
        <a:defRPr sz="2000" kern="1200">
          <a:solidFill>
            <a:schemeClr val="tx1"/>
          </a:solidFill>
          <a:latin typeface="+mn-lt"/>
          <a:ea typeface="+mn-ea"/>
          <a:cs typeface="+mn-cs"/>
        </a:defRPr>
      </a:lvl6pPr>
      <a:lvl7pPr marL="2971695" indent="-228592" algn="l" defTabSz="457184" rtl="0" eaLnBrk="1" latinLnBrk="0" hangingPunct="1">
        <a:spcBef>
          <a:spcPct val="20000"/>
        </a:spcBef>
        <a:buFont typeface="Arial"/>
        <a:buChar char="•"/>
        <a:defRPr sz="2000" kern="1200">
          <a:solidFill>
            <a:schemeClr val="tx1"/>
          </a:solidFill>
          <a:latin typeface="+mn-lt"/>
          <a:ea typeface="+mn-ea"/>
          <a:cs typeface="+mn-cs"/>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8057" y="230188"/>
            <a:ext cx="8633531" cy="369332"/>
          </a:xfrm>
          <a:prstGeom prst="rect">
            <a:avLst/>
          </a:prstGeom>
        </p:spPr>
        <p:txBody>
          <a:bodyPr vert="horz" lIns="0" tIns="0" rIns="0" bIns="0" rtlCol="0" anchor="t">
            <a:noAutofit/>
          </a:bodyPr>
          <a:lstStyle/>
          <a:p>
            <a:r>
              <a:rPr lang="en-US" dirty="0"/>
              <a:t>Click To Edit Title</a:t>
            </a:r>
          </a:p>
        </p:txBody>
      </p:sp>
      <p:sp>
        <p:nvSpPr>
          <p:cNvPr id="11" name="Text Placeholder 2"/>
          <p:cNvSpPr>
            <a:spLocks noGrp="1"/>
          </p:cNvSpPr>
          <p:nvPr>
            <p:ph type="body" idx="1"/>
          </p:nvPr>
        </p:nvSpPr>
        <p:spPr>
          <a:xfrm>
            <a:off x="252414" y="1203326"/>
            <a:ext cx="8639175" cy="3176587"/>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p:nvPicPr>
        <p:blipFill>
          <a:blip r:embed="rId14" cstate="print"/>
          <a:stretch>
            <a:fillRect/>
          </a:stretch>
        </p:blipFill>
        <p:spPr>
          <a:xfrm>
            <a:off x="7067034" y="4494997"/>
            <a:ext cx="2041798" cy="562953"/>
          </a:xfrm>
          <a:prstGeom prst="rect">
            <a:avLst/>
          </a:prstGeom>
        </p:spPr>
      </p:pic>
    </p:spTree>
    <p:extLst>
      <p:ext uri="{BB962C8B-B14F-4D97-AF65-F5344CB8AC3E}">
        <p14:creationId xmlns:p14="http://schemas.microsoft.com/office/powerpoint/2010/main" val="3699579025"/>
      </p:ext>
    </p:extLst>
  </p:cSld>
  <p:clrMap bg1="lt1" tx1="dk1" bg2="lt2" tx2="dk2" accent1="accent1" accent2="accent2" accent3="accent3" accent4="accent4" accent5="accent5" accent6="accent6" hlink="hlink" folHlink="folHlink"/>
  <p:sldLayoutIdLst>
    <p:sldLayoutId id="2147483650" r:id="rId1"/>
    <p:sldLayoutId id="2147483658" r:id="rId2"/>
    <p:sldLayoutId id="2147483651" r:id="rId3"/>
    <p:sldLayoutId id="2147483676" r:id="rId4"/>
    <p:sldLayoutId id="2147483653" r:id="rId5"/>
    <p:sldLayoutId id="2147483661" r:id="rId6"/>
    <p:sldLayoutId id="2147483677" r:id="rId7"/>
    <p:sldLayoutId id="2147483660" r:id="rId8"/>
    <p:sldLayoutId id="2147483713" r:id="rId9"/>
    <p:sldLayoutId id="2147483678" r:id="rId10"/>
    <p:sldLayoutId id="2147483709" r:id="rId11"/>
    <p:sldLayoutId id="2147483710" r:id="rId12"/>
  </p:sldLayoutIdLst>
  <p:hf hdr="0" dt="0"/>
  <p:txStyles>
    <p:titleStyle>
      <a:lvl1pPr algn="l" defTabSz="457184" rtl="0" eaLnBrk="1" latinLnBrk="0" hangingPunct="1">
        <a:spcBef>
          <a:spcPct val="0"/>
        </a:spcBef>
        <a:buNone/>
        <a:defRPr sz="2400" kern="1200">
          <a:solidFill>
            <a:srgbClr val="36C746"/>
          </a:solidFill>
          <a:latin typeface="Arial"/>
          <a:ea typeface="+mj-ea"/>
          <a:cs typeface="Arial"/>
        </a:defRPr>
      </a:lvl1pPr>
    </p:titleStyle>
    <p:bodyStyle>
      <a:lvl1pPr marL="173032" indent="-157158" algn="l" defTabSz="457184"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938" indent="-182557" algn="l" defTabSz="447659" rtl="0" eaLnBrk="1" latinLnBrk="0" hangingPunct="1">
        <a:spcBef>
          <a:spcPts val="500"/>
        </a:spcBef>
        <a:spcAft>
          <a:spcPts val="500"/>
        </a:spcAft>
        <a:buClr>
          <a:srgbClr val="36C746"/>
        </a:buClr>
        <a:buFont typeface="Arial" pitchFamily="34" charset="0"/>
        <a:buChar char="•"/>
        <a:defRPr sz="1400" kern="1200">
          <a:solidFill>
            <a:schemeClr val="accent1"/>
          </a:solidFill>
          <a:latin typeface="Arial"/>
          <a:ea typeface="+mn-ea"/>
          <a:cs typeface="Arial"/>
        </a:defRPr>
      </a:lvl2pPr>
      <a:lvl3pPr marL="538144" indent="-179382" algn="l" defTabSz="457184" rtl="0" eaLnBrk="1" latinLnBrk="0" hangingPunct="1">
        <a:spcBef>
          <a:spcPts val="500"/>
        </a:spcBef>
        <a:spcAft>
          <a:spcPts val="500"/>
        </a:spcAft>
        <a:buClr>
          <a:srgbClr val="36C746"/>
        </a:buClr>
        <a:buFont typeface="Arial" pitchFamily="34" charset="0"/>
        <a:buChar char="‒"/>
        <a:defRPr sz="1300" kern="1200">
          <a:solidFill>
            <a:schemeClr val="accent1"/>
          </a:solidFill>
          <a:latin typeface="Arial"/>
          <a:ea typeface="+mn-ea"/>
          <a:cs typeface="Arial"/>
        </a:defRPr>
      </a:lvl3pPr>
      <a:lvl4pPr marL="719113" indent="-179382" algn="l" defTabSz="457184"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906" indent="-185731" algn="l" defTabSz="457184" rtl="0" eaLnBrk="1" latinLnBrk="0" hangingPunct="1">
        <a:spcBef>
          <a:spcPts val="500"/>
        </a:spcBef>
        <a:spcAft>
          <a:spcPts val="500"/>
        </a:spcAft>
        <a:buClr>
          <a:srgbClr val="36C746"/>
        </a:buClr>
        <a:buFont typeface="Arial" panose="020B0604020202020204" pitchFamily="34" charset="0"/>
        <a:buChar char="–"/>
        <a:defRPr sz="1000" kern="1200">
          <a:solidFill>
            <a:schemeClr val="accent1"/>
          </a:solidFill>
          <a:latin typeface="Arial"/>
          <a:ea typeface="+mn-ea"/>
          <a:cs typeface="Arial"/>
        </a:defRPr>
      </a:lvl5pPr>
      <a:lvl6pPr marL="896080" indent="-182874" algn="l" defTabSz="457184" rtl="0" eaLnBrk="1" latinLnBrk="0" hangingPunct="1">
        <a:spcBef>
          <a:spcPts val="500"/>
        </a:spcBef>
        <a:spcAft>
          <a:spcPts val="500"/>
        </a:spcAft>
        <a:buClr>
          <a:schemeClr val="bg2"/>
        </a:buClr>
        <a:buFont typeface="Arial" panose="020B0604020202020204" pitchFamily="34" charset="0"/>
        <a:buChar char="–"/>
        <a:defRPr sz="1000" kern="1200" baseline="0">
          <a:solidFill>
            <a:schemeClr val="accent1"/>
          </a:solidFill>
          <a:latin typeface="Arial" panose="020B0604020202020204" pitchFamily="34" charset="0"/>
          <a:ea typeface="+mn-ea"/>
          <a:cs typeface="Arial" panose="020B0604020202020204" pitchFamily="34" charset="0"/>
        </a:defRPr>
      </a:lvl6pPr>
      <a:lvl7pPr marL="896080" indent="-182874" algn="l" defTabSz="457184"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6.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6.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6.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6.xml"/><Relationship Id="rId6" Type="http://schemas.openxmlformats.org/officeDocument/2006/relationships/image" Target="../media/image10.jpe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16.xml"/><Relationship Id="rId6" Type="http://schemas.openxmlformats.org/officeDocument/2006/relationships/image" Target="../media/image10.jpe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175138836_20_RGB_EA (Copier).jpg"/>
          <p:cNvPicPr>
            <a:picLocks noGrp="1" noChangeAspect="1"/>
          </p:cNvPicPr>
          <p:nvPr>
            <p:ph type="pic" sz="quarter" idx="14"/>
          </p:nvPr>
        </p:nvPicPr>
        <p:blipFill>
          <a:blip r:embed="rId3" cstate="print"/>
          <a:srcRect t="14479" b="14479"/>
          <a:stretch>
            <a:fillRect/>
          </a:stretch>
        </p:blipFill>
        <p:spPr/>
      </p:pic>
      <p:sp>
        <p:nvSpPr>
          <p:cNvPr id="12" name="Title 11"/>
          <p:cNvSpPr>
            <a:spLocks noGrp="1"/>
          </p:cNvSpPr>
          <p:nvPr>
            <p:ph type="ctrTitle"/>
          </p:nvPr>
        </p:nvSpPr>
        <p:spPr/>
        <p:txBody>
          <a:bodyPr/>
          <a:lstStyle/>
          <a:p>
            <a:r>
              <a:rPr lang="en-US" dirty="0"/>
              <a:t>Adding a Device while Process Running</a:t>
            </a:r>
          </a:p>
        </p:txBody>
      </p:sp>
      <p:sp>
        <p:nvSpPr>
          <p:cNvPr id="5" name="Footer Placeholder 4"/>
          <p:cNvSpPr>
            <a:spLocks noGrp="1"/>
          </p:cNvSpPr>
          <p:nvPr>
            <p:ph type="ftr" sz="quarter" idx="3"/>
          </p:nvPr>
        </p:nvSpPr>
        <p:spPr/>
        <p:txBody>
          <a:bodyPr/>
          <a:lstStyle/>
          <a:p>
            <a:r>
              <a:rPr lang="en-US"/>
              <a:t>Confidential Property of Schneider Electric  </a:t>
            </a:r>
            <a:endParaRPr lang="en-US" dirty="0"/>
          </a:p>
        </p:txBody>
      </p:sp>
      <p:sp>
        <p:nvSpPr>
          <p:cNvPr id="15" name="Text Placeholder 14"/>
          <p:cNvSpPr>
            <a:spLocks noGrp="1"/>
          </p:cNvSpPr>
          <p:nvPr>
            <p:ph type="body" sz="quarter" idx="15"/>
          </p:nvPr>
        </p:nvSpPr>
        <p:spPr/>
        <p:txBody>
          <a:bodyPr/>
          <a:lstStyle/>
          <a:p>
            <a:r>
              <a:rPr lang="en-US" dirty="0"/>
              <a:t>V-</a:t>
            </a:r>
            <a:r>
              <a:rPr lang="en-US" dirty="0" err="1"/>
              <a:t>TechSupport</a:t>
            </a:r>
            <a:r>
              <a:rPr lang="en-US" dirty="0"/>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r>
              <a:rPr lang="en-US"/>
              <a:t>Page </a:t>
            </a:r>
            <a:fld id="{5A9C12DC-491F-9444-86A2-13AC5C62A2FC}" type="slidenum">
              <a:rPr lang="en-US" smtClean="0"/>
              <a:pPr/>
              <a:t>10</a:t>
            </a:fld>
            <a:endParaRPr lang="en-US" dirty="0"/>
          </a:p>
        </p:txBody>
      </p:sp>
      <p:sp>
        <p:nvSpPr>
          <p:cNvPr id="3" name="Footer Placeholder 2"/>
          <p:cNvSpPr>
            <a:spLocks noGrp="1"/>
          </p:cNvSpPr>
          <p:nvPr>
            <p:ph type="ftr" sz="quarter" idx="3"/>
          </p:nvPr>
        </p:nvSpPr>
        <p:spPr/>
        <p:txBody>
          <a:bodyPr/>
          <a:lstStyle/>
          <a:p>
            <a:r>
              <a:rPr lang="en-US"/>
              <a:t>Confidential Property of Schneider Electric |</a:t>
            </a:r>
            <a:endParaRPr lang="en-US" dirty="0"/>
          </a:p>
        </p:txBody>
      </p:sp>
      <p:sp>
        <p:nvSpPr>
          <p:cNvPr id="4" name="Content Placeholder 3"/>
          <p:cNvSpPr>
            <a:spLocks noGrp="1"/>
          </p:cNvSpPr>
          <p:nvPr>
            <p:ph sz="quarter" idx="31"/>
          </p:nvPr>
        </p:nvSpPr>
        <p:spPr>
          <a:xfrm>
            <a:off x="237121" y="1000125"/>
            <a:ext cx="8679570" cy="3176589"/>
          </a:xfrm>
        </p:spPr>
        <p:txBody>
          <a:bodyPr vert="horz" wrap="square" lIns="0" tIns="0" rIns="0" bIns="0" rtlCol="0" anchor="t">
            <a:noAutofit/>
          </a:bodyPr>
          <a:lstStyle/>
          <a:p>
            <a:r>
              <a:rPr lang="en-US" dirty="0"/>
              <a:t>Side (good) effects… tested items that can be done without stopping the Process (PRIM/STBY)</a:t>
            </a:r>
          </a:p>
          <a:p>
            <a:pPr>
              <a:buFont typeface="Arial" pitchFamily="34" charset="0"/>
              <a:buChar char="•"/>
            </a:pPr>
            <a:r>
              <a:rPr lang="en-US" dirty="0"/>
              <a:t>Ability to add / remove a device scanned on Modbus TCP</a:t>
            </a:r>
          </a:p>
          <a:p>
            <a:pPr>
              <a:buFont typeface="Arial" pitchFamily="34" charset="0"/>
              <a:buChar char="•"/>
            </a:pPr>
            <a:r>
              <a:rPr lang="en-US" dirty="0"/>
              <a:t>Change Local Slaves configuration</a:t>
            </a:r>
          </a:p>
          <a:p>
            <a:pPr>
              <a:buFont typeface="Arial" pitchFamily="34" charset="0"/>
              <a:buChar char="•"/>
            </a:pPr>
            <a:r>
              <a:rPr lang="en-US" dirty="0"/>
              <a:t>Change Cybersecurity configuration (ok only on </a:t>
            </a:r>
            <a:r>
              <a:rPr lang="en-US" dirty="0" err="1"/>
              <a:t>eNOC</a:t>
            </a:r>
            <a:r>
              <a:rPr lang="en-US" dirty="0"/>
              <a:t>, not on CPUs)</a:t>
            </a:r>
          </a:p>
          <a:p>
            <a:r>
              <a:rPr lang="en-US" dirty="0"/>
              <a:t>Do not mix the usage of this block with Online build on the Primary related to variable modification. Indeed, reallocation of the variables in the memory might have side effects such as variable not being exchanged.</a:t>
            </a:r>
          </a:p>
        </p:txBody>
      </p:sp>
      <p:sp>
        <p:nvSpPr>
          <p:cNvPr id="5" name="Text Placeholder 4"/>
          <p:cNvSpPr>
            <a:spLocks noGrp="1"/>
          </p:cNvSpPr>
          <p:nvPr>
            <p:ph type="body" sz="quarter" idx="32"/>
          </p:nvPr>
        </p:nvSpPr>
        <p:spPr/>
        <p:txBody>
          <a:bodyPr/>
          <a:lstStyle/>
          <a:p>
            <a:r>
              <a:rPr lang="en-US" dirty="0"/>
              <a:t>Adding a Device on Ethernet while Keeping Process Running</a:t>
            </a:r>
          </a:p>
        </p:txBody>
      </p:sp>
      <p:sp>
        <p:nvSpPr>
          <p:cNvPr id="6" name="Text Placeholder 5"/>
          <p:cNvSpPr>
            <a:spLocks noGrp="1"/>
          </p:cNvSpPr>
          <p:nvPr>
            <p:ph type="body" sz="quarter" idx="33"/>
          </p:nvPr>
        </p:nvSpPr>
        <p:spPr/>
        <p:txBody>
          <a:bodyPr/>
          <a:lstStyle/>
          <a:p>
            <a:r>
              <a:rPr lang="en-US" dirty="0"/>
              <a:t>The Block is not able to check most modifications done in the DTMs</a:t>
            </a:r>
          </a:p>
        </p:txBody>
      </p:sp>
      <p:pic>
        <p:nvPicPr>
          <p:cNvPr id="3074" name="Picture 2"/>
          <p:cNvPicPr>
            <a:picLocks noChangeAspect="1" noChangeArrowheads="1"/>
          </p:cNvPicPr>
          <p:nvPr/>
        </p:nvPicPr>
        <p:blipFill>
          <a:blip r:embed="rId2" cstate="print"/>
          <a:srcRect/>
          <a:stretch>
            <a:fillRect/>
          </a:stretch>
        </p:blipFill>
        <p:spPr bwMode="auto">
          <a:xfrm>
            <a:off x="4060712" y="3180539"/>
            <a:ext cx="4975784" cy="1199375"/>
          </a:xfrm>
          <a:prstGeom prst="rect">
            <a:avLst/>
          </a:prstGeom>
          <a:noFill/>
          <a:ln w="9525">
            <a:noFill/>
            <a:miter lim="800000"/>
            <a:headEnd/>
            <a:tailEnd/>
          </a:ln>
        </p:spPr>
      </p:pic>
      <p:sp>
        <p:nvSpPr>
          <p:cNvPr id="8" name="TextBox 7"/>
          <p:cNvSpPr txBox="1"/>
          <p:nvPr/>
        </p:nvSpPr>
        <p:spPr>
          <a:xfrm>
            <a:off x="179512" y="3075806"/>
            <a:ext cx="3997462" cy="1477328"/>
          </a:xfrm>
          <a:prstGeom prst="rect">
            <a:avLst/>
          </a:prstGeom>
          <a:noFill/>
        </p:spPr>
        <p:txBody>
          <a:bodyPr wrap="square" rtlCol="0">
            <a:spAutoFit/>
          </a:bodyPr>
          <a:lstStyle/>
          <a:p>
            <a:r>
              <a:rPr lang="en-US" dirty="0">
                <a:solidFill>
                  <a:schemeClr val="accent5"/>
                </a:solidFill>
              </a:rPr>
              <a:t>NOTE: all customer use cases cannot be tested as we cannot imagine all the potential use cases. </a:t>
            </a:r>
          </a:p>
          <a:p>
            <a:r>
              <a:rPr lang="en-US" dirty="0">
                <a:solidFill>
                  <a:schemeClr val="accent5"/>
                </a:solidFill>
              </a:rPr>
              <a:t>Responsibility of the User to implement this as tested.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r>
              <a:rPr lang="en-US"/>
              <a:t>Page </a:t>
            </a:r>
            <a:fld id="{5A9C12DC-491F-9444-86A2-13AC5C62A2FC}" type="slidenum">
              <a:rPr lang="en-US" smtClean="0"/>
              <a:pPr/>
              <a:t>2</a:t>
            </a:fld>
            <a:endParaRPr lang="en-US" dirty="0"/>
          </a:p>
        </p:txBody>
      </p:sp>
      <p:sp>
        <p:nvSpPr>
          <p:cNvPr id="3" name="Footer Placeholder 2"/>
          <p:cNvSpPr>
            <a:spLocks noGrp="1"/>
          </p:cNvSpPr>
          <p:nvPr>
            <p:ph type="ftr" sz="quarter" idx="3"/>
          </p:nvPr>
        </p:nvSpPr>
        <p:spPr/>
        <p:txBody>
          <a:bodyPr/>
          <a:lstStyle/>
          <a:p>
            <a:r>
              <a:rPr lang="en-US"/>
              <a:t>Confidential Property of Schneider Electric |</a:t>
            </a:r>
            <a:endParaRPr lang="en-US" dirty="0"/>
          </a:p>
        </p:txBody>
      </p:sp>
      <p:sp>
        <p:nvSpPr>
          <p:cNvPr id="4" name="Content Placeholder 3"/>
          <p:cNvSpPr>
            <a:spLocks noGrp="1"/>
          </p:cNvSpPr>
          <p:nvPr>
            <p:ph sz="quarter" idx="31"/>
          </p:nvPr>
        </p:nvSpPr>
        <p:spPr/>
        <p:txBody>
          <a:bodyPr/>
          <a:lstStyle/>
          <a:p>
            <a:endParaRPr lang="en-US" dirty="0"/>
          </a:p>
          <a:p>
            <a:endParaRPr lang="en-US" dirty="0"/>
          </a:p>
        </p:txBody>
      </p:sp>
      <p:sp>
        <p:nvSpPr>
          <p:cNvPr id="5" name="Text Placeholder 4"/>
          <p:cNvSpPr>
            <a:spLocks noGrp="1"/>
          </p:cNvSpPr>
          <p:nvPr>
            <p:ph type="body" sz="quarter" idx="32"/>
          </p:nvPr>
        </p:nvSpPr>
        <p:spPr/>
        <p:txBody>
          <a:bodyPr/>
          <a:lstStyle/>
          <a:p>
            <a:r>
              <a:rPr lang="en-US"/>
              <a:t>M580 HSBY DTM </a:t>
            </a:r>
            <a:r>
              <a:rPr lang="en-US" dirty="0"/>
              <a:t>device changes while Process is Running</a:t>
            </a:r>
          </a:p>
        </p:txBody>
      </p:sp>
      <p:sp>
        <p:nvSpPr>
          <p:cNvPr id="12" name="Content Placeholder 3"/>
          <p:cNvSpPr txBox="1">
            <a:spLocks/>
          </p:cNvSpPr>
          <p:nvPr/>
        </p:nvSpPr>
        <p:spPr>
          <a:xfrm>
            <a:off x="252413" y="1203325"/>
            <a:ext cx="4247579" cy="3176589"/>
          </a:xfrm>
          <a:prstGeom prst="rect">
            <a:avLst/>
          </a:prstGeom>
        </p:spPr>
        <p:txBody>
          <a:bodyPr vert="horz" wrap="square" lIns="0" tIns="0" rIns="0" bIns="0" rtlCol="0">
            <a:noAutofit/>
          </a:bodyPr>
          <a:lstStyle/>
          <a:p>
            <a:pPr marL="173032" marR="0" lvl="0" indent="-157158" algn="l" defTabSz="457184" rtl="0" eaLnBrk="1" fontAlgn="auto" latinLnBrk="0" hangingPunct="1">
              <a:lnSpc>
                <a:spcPct val="100000"/>
              </a:lnSpc>
              <a:spcBef>
                <a:spcPts val="500"/>
              </a:spcBef>
              <a:spcAft>
                <a:spcPts val="500"/>
              </a:spcAft>
              <a:buClr>
                <a:schemeClr val="bg2"/>
              </a:buClr>
              <a:buSzTx/>
              <a:buFont typeface="Arial" panose="020B0604020202020204" pitchFamily="34" charset="0"/>
              <a:buNone/>
              <a:tabLst/>
              <a:defRPr/>
            </a:pPr>
            <a:r>
              <a:rPr lang="en-US" sz="1500" b="1" dirty="0">
                <a:solidFill>
                  <a:schemeClr val="bg2"/>
                </a:solidFill>
                <a:latin typeface="Arial"/>
                <a:cs typeface="Arial"/>
              </a:rPr>
              <a:t>Online Modification (MOL)</a:t>
            </a:r>
          </a:p>
          <a:p>
            <a:pPr marL="358774" marR="0" lvl="0" indent="-342900" algn="l" defTabSz="457184" rtl="0" eaLnBrk="1" fontAlgn="auto" latinLnBrk="0" hangingPunct="1">
              <a:lnSpc>
                <a:spcPct val="100000"/>
              </a:lnSpc>
              <a:spcBef>
                <a:spcPts val="500"/>
              </a:spcBef>
              <a:spcAft>
                <a:spcPts val="500"/>
              </a:spcAft>
              <a:buClr>
                <a:schemeClr val="bg2"/>
              </a:buClr>
              <a:buSzTx/>
              <a:buFont typeface="+mj-lt"/>
              <a:buAutoNum type="arabicPeriod"/>
              <a:tabLst/>
              <a:defRPr/>
            </a:pPr>
            <a:r>
              <a:rPr lang="en-US" sz="1500" dirty="0">
                <a:solidFill>
                  <a:schemeClr val="accent1"/>
                </a:solidFill>
                <a:latin typeface="Arial"/>
                <a:cs typeface="Arial"/>
              </a:rPr>
              <a:t>Connect PC to Primary PLC</a:t>
            </a:r>
          </a:p>
          <a:p>
            <a:pPr marL="358774" marR="0" lvl="0" indent="-342900" algn="l" defTabSz="457184" rtl="0" eaLnBrk="1" fontAlgn="auto" latinLnBrk="0" hangingPunct="1">
              <a:lnSpc>
                <a:spcPct val="100000"/>
              </a:lnSpc>
              <a:spcBef>
                <a:spcPts val="500"/>
              </a:spcBef>
              <a:spcAft>
                <a:spcPts val="500"/>
              </a:spcAft>
              <a:buClr>
                <a:schemeClr val="bg2"/>
              </a:buClr>
              <a:buSzTx/>
              <a:buFont typeface="+mj-lt"/>
              <a:buAutoNum type="arabicPeriod"/>
              <a:tabLst/>
              <a:defRPr/>
            </a:pPr>
            <a:r>
              <a:rPr lang="en-US" sz="1500" dirty="0">
                <a:solidFill>
                  <a:schemeClr val="accent1"/>
                </a:solidFill>
                <a:latin typeface="Arial"/>
                <a:cs typeface="Arial"/>
              </a:rPr>
              <a:t>Modify program</a:t>
            </a:r>
          </a:p>
          <a:p>
            <a:pPr marL="358774" marR="0" lvl="0" indent="-342900" algn="l" defTabSz="457184" rtl="0" eaLnBrk="1" fontAlgn="auto" latinLnBrk="0" hangingPunct="1">
              <a:lnSpc>
                <a:spcPct val="100000"/>
              </a:lnSpc>
              <a:spcBef>
                <a:spcPts val="500"/>
              </a:spcBef>
              <a:spcAft>
                <a:spcPts val="500"/>
              </a:spcAft>
              <a:buClr>
                <a:schemeClr val="bg2"/>
              </a:buClr>
              <a:buSzTx/>
              <a:buFont typeface="+mj-lt"/>
              <a:buAutoNum type="arabicPeriod"/>
              <a:tabLst/>
              <a:defRPr/>
            </a:pPr>
            <a:r>
              <a:rPr lang="en-US" sz="1500" dirty="0">
                <a:solidFill>
                  <a:schemeClr val="accent1"/>
                </a:solidFill>
                <a:latin typeface="Arial"/>
                <a:cs typeface="Arial"/>
              </a:rPr>
              <a:t>BUILD command to transfer</a:t>
            </a:r>
          </a:p>
          <a:p>
            <a:pPr marL="358774" marR="0" lvl="0" indent="-342900" algn="l" defTabSz="457184" rtl="0" eaLnBrk="1" fontAlgn="auto" latinLnBrk="0" hangingPunct="1">
              <a:lnSpc>
                <a:spcPct val="100000"/>
              </a:lnSpc>
              <a:spcBef>
                <a:spcPts val="500"/>
              </a:spcBef>
              <a:spcAft>
                <a:spcPts val="500"/>
              </a:spcAft>
              <a:buClr>
                <a:schemeClr val="bg2"/>
              </a:buClr>
              <a:buSzTx/>
              <a:buFont typeface="+mj-lt"/>
              <a:buAutoNum type="arabicPeriod"/>
              <a:tabLst/>
              <a:defRPr/>
            </a:pPr>
            <a:r>
              <a:rPr lang="en-US" sz="1500" dirty="0">
                <a:solidFill>
                  <a:schemeClr val="accent1"/>
                </a:solidFill>
                <a:latin typeface="Arial"/>
                <a:cs typeface="Arial"/>
              </a:rPr>
              <a:t>If Logic mismatch allowed, peered stays STBY</a:t>
            </a:r>
          </a:p>
          <a:p>
            <a:pPr marL="358774" marR="0" lvl="0" indent="-342900" algn="l" defTabSz="457184" rtl="0" eaLnBrk="1" fontAlgn="auto" latinLnBrk="0" hangingPunct="1">
              <a:lnSpc>
                <a:spcPct val="100000"/>
              </a:lnSpc>
              <a:spcBef>
                <a:spcPts val="500"/>
              </a:spcBef>
              <a:spcAft>
                <a:spcPts val="500"/>
              </a:spcAft>
              <a:buClr>
                <a:schemeClr val="bg2"/>
              </a:buClr>
              <a:buSzTx/>
              <a:buFont typeface="+mj-lt"/>
              <a:buAutoNum type="arabicPeriod"/>
              <a:tabLst/>
              <a:defRPr/>
            </a:pPr>
            <a:r>
              <a:rPr lang="en-US" sz="1500" dirty="0">
                <a:solidFill>
                  <a:schemeClr val="accent1"/>
                </a:solidFill>
                <a:latin typeface="Arial"/>
                <a:cs typeface="Arial"/>
              </a:rPr>
              <a:t>Transfer app from Primary to STBY</a:t>
            </a:r>
          </a:p>
          <a:p>
            <a:pPr marL="173032" marR="0" lvl="0" indent="-157158" algn="l" defTabSz="457184" rtl="0" eaLnBrk="1" fontAlgn="auto" latinLnBrk="0" hangingPunct="1">
              <a:lnSpc>
                <a:spcPct val="100000"/>
              </a:lnSpc>
              <a:spcBef>
                <a:spcPts val="500"/>
              </a:spcBef>
              <a:spcAft>
                <a:spcPts val="500"/>
              </a:spcAft>
              <a:buClr>
                <a:schemeClr val="bg2"/>
              </a:buClr>
              <a:buSzTx/>
              <a:buFont typeface="Arial" pitchFamily="34" charset="0"/>
              <a:buChar char="•"/>
              <a:tabLst/>
              <a:defRPr/>
            </a:pPr>
            <a:endParaRPr kumimoji="0" lang="en-US" sz="1500" b="0" i="0" u="none" strike="noStrike" kern="1200" cap="none" spc="0" normalizeH="0" baseline="0" noProof="0" dirty="0">
              <a:ln>
                <a:noFill/>
              </a:ln>
              <a:solidFill>
                <a:schemeClr val="accent1"/>
              </a:solidFill>
              <a:effectLst/>
              <a:uLnTx/>
              <a:uFillTx/>
              <a:latin typeface="Arial"/>
              <a:ea typeface="+mn-ea"/>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3</a:t>
            </a:fld>
            <a:endParaRPr lang="en-US" dirty="0"/>
          </a:p>
        </p:txBody>
      </p:sp>
      <p:sp>
        <p:nvSpPr>
          <p:cNvPr id="4" name="Footer Placeholder 3"/>
          <p:cNvSpPr>
            <a:spLocks noGrp="1"/>
          </p:cNvSpPr>
          <p:nvPr>
            <p:ph type="ftr" sz="quarter" idx="3"/>
          </p:nvPr>
        </p:nvSpPr>
        <p:spPr/>
        <p:txBody>
          <a:bodyPr/>
          <a:lstStyle/>
          <a:p>
            <a:r>
              <a:rPr lang="en-US"/>
              <a:t>Confidential Property of Schneider Electric |</a:t>
            </a:r>
            <a:endParaRPr lang="en-US" dirty="0"/>
          </a:p>
        </p:txBody>
      </p:sp>
      <p:sp>
        <p:nvSpPr>
          <p:cNvPr id="5" name="Content Placeholder 4"/>
          <p:cNvSpPr>
            <a:spLocks noGrp="1"/>
          </p:cNvSpPr>
          <p:nvPr>
            <p:ph sz="quarter" idx="31"/>
          </p:nvPr>
        </p:nvSpPr>
        <p:spPr>
          <a:xfrm>
            <a:off x="258055" y="1203325"/>
            <a:ext cx="8202377" cy="3176589"/>
          </a:xfrm>
        </p:spPr>
        <p:txBody>
          <a:bodyPr/>
          <a:lstStyle/>
          <a:p>
            <a:r>
              <a:rPr lang="en-US" b="1" dirty="0"/>
              <a:t>Forcing</a:t>
            </a:r>
            <a:r>
              <a:rPr lang="en-US" dirty="0"/>
              <a:t> the Peered CPU </a:t>
            </a:r>
            <a:r>
              <a:rPr lang="en-US" b="1" dirty="0"/>
              <a:t>from WAIT to STBY </a:t>
            </a:r>
            <a:r>
              <a:rPr lang="en-US" dirty="0"/>
              <a:t>after </a:t>
            </a:r>
            <a:r>
              <a:rPr lang="en-US" b="1" dirty="0"/>
              <a:t>offline</a:t>
            </a:r>
            <a:r>
              <a:rPr lang="en-US" dirty="0"/>
              <a:t> modification</a:t>
            </a:r>
          </a:p>
          <a:p>
            <a:endParaRPr lang="en-US" dirty="0"/>
          </a:p>
          <a:p>
            <a:endParaRPr lang="en-US" dirty="0"/>
          </a:p>
          <a:p>
            <a:endParaRPr lang="en-US" dirty="0"/>
          </a:p>
          <a:p>
            <a:r>
              <a:rPr lang="en-US" dirty="0"/>
              <a:t>Working Conditions: </a:t>
            </a:r>
          </a:p>
          <a:p>
            <a:pPr>
              <a:buFont typeface="Arial" pitchFamily="34" charset="0"/>
              <a:buChar char="•"/>
            </a:pPr>
            <a:r>
              <a:rPr lang="en-US" dirty="0"/>
              <a:t>Logic Mismatch must be set to 1 in both CPUs</a:t>
            </a:r>
          </a:p>
          <a:p>
            <a:pPr>
              <a:buFont typeface="Arial" pitchFamily="34" charset="0"/>
              <a:buChar char="•"/>
            </a:pPr>
            <a:r>
              <a:rPr lang="en-US" dirty="0"/>
              <a:t>Needs to be implemented in both CPUs</a:t>
            </a:r>
          </a:p>
          <a:p>
            <a:pPr>
              <a:buFont typeface="Arial" pitchFamily="34" charset="0"/>
              <a:buChar char="•"/>
            </a:pPr>
            <a:r>
              <a:rPr lang="en-US" dirty="0"/>
              <a:t>Not all the offline changes are accepted  </a:t>
            </a:r>
            <a:br>
              <a:rPr lang="en-US" dirty="0"/>
            </a:br>
            <a:r>
              <a:rPr lang="en-US" dirty="0"/>
              <a:t>(Scope: program primarily)</a:t>
            </a:r>
          </a:p>
          <a:p>
            <a:pPr>
              <a:buFont typeface="Arial" pitchFamily="34" charset="0"/>
              <a:buChar char="•"/>
            </a:pPr>
            <a:r>
              <a:rPr lang="en-US" dirty="0"/>
              <a:t>Build changes only (not rebuild all)</a:t>
            </a:r>
          </a:p>
          <a:p>
            <a:pPr>
              <a:buFont typeface="Arial" pitchFamily="34" charset="0"/>
              <a:buChar char="•"/>
            </a:pPr>
            <a:endParaRPr lang="en-US" dirty="0"/>
          </a:p>
        </p:txBody>
      </p:sp>
      <p:sp>
        <p:nvSpPr>
          <p:cNvPr id="6" name="Text Placeholder 5"/>
          <p:cNvSpPr>
            <a:spLocks noGrp="1"/>
          </p:cNvSpPr>
          <p:nvPr>
            <p:ph type="body" sz="quarter" idx="32"/>
          </p:nvPr>
        </p:nvSpPr>
        <p:spPr/>
        <p:txBody>
          <a:bodyPr/>
          <a:lstStyle/>
          <a:p>
            <a:r>
              <a:rPr lang="en-US" dirty="0"/>
              <a:t>HSBY_BUILD_OFFLINE Function Block</a:t>
            </a:r>
          </a:p>
        </p:txBody>
      </p:sp>
      <p:pic>
        <p:nvPicPr>
          <p:cNvPr id="1026" name="Picture 2"/>
          <p:cNvPicPr>
            <a:picLocks noChangeAspect="1" noChangeArrowheads="1"/>
          </p:cNvPicPr>
          <p:nvPr/>
        </p:nvPicPr>
        <p:blipFill>
          <a:blip r:embed="rId3" cstate="print"/>
          <a:srcRect/>
          <a:stretch>
            <a:fillRect/>
          </a:stretch>
        </p:blipFill>
        <p:spPr bwMode="auto">
          <a:xfrm>
            <a:off x="343550" y="1580505"/>
            <a:ext cx="2860298" cy="775221"/>
          </a:xfrm>
          <a:prstGeom prst="rect">
            <a:avLst/>
          </a:prstGeom>
          <a:noFill/>
          <a:ln w="9525">
            <a:noFill/>
            <a:miter lim="800000"/>
            <a:headEnd/>
            <a:tailEnd/>
          </a:ln>
        </p:spPr>
      </p:pic>
      <p:sp>
        <p:nvSpPr>
          <p:cNvPr id="8" name="Rectangle 7"/>
          <p:cNvSpPr/>
          <p:nvPr/>
        </p:nvSpPr>
        <p:spPr>
          <a:xfrm>
            <a:off x="5292080" y="2211710"/>
            <a:ext cx="3816424" cy="1990288"/>
          </a:xfrm>
          <a:prstGeom prst="rect">
            <a:avLst/>
          </a:prstGeom>
        </p:spPr>
        <p:txBody>
          <a:bodyPr wrap="square">
            <a:spAutoFit/>
          </a:bodyPr>
          <a:lstStyle/>
          <a:p>
            <a:pPr marL="173032" lvl="0" indent="-157158">
              <a:spcBef>
                <a:spcPts val="500"/>
              </a:spcBef>
              <a:spcAft>
                <a:spcPts val="500"/>
              </a:spcAft>
              <a:buClr>
                <a:srgbClr val="3DCD58"/>
              </a:buClr>
              <a:buFont typeface="Arial" pitchFamily="34" charset="0"/>
              <a:buChar char="•"/>
            </a:pPr>
            <a:endParaRPr lang="en-US" sz="1500" dirty="0">
              <a:solidFill>
                <a:srgbClr val="626469"/>
              </a:solidFill>
              <a:cs typeface="Arial"/>
            </a:endParaRPr>
          </a:p>
          <a:p>
            <a:pPr marL="173032" lvl="0" indent="-157158">
              <a:spcBef>
                <a:spcPts val="500"/>
              </a:spcBef>
              <a:spcAft>
                <a:spcPts val="500"/>
              </a:spcAft>
              <a:buClr>
                <a:srgbClr val="3DCD58"/>
              </a:buClr>
            </a:pPr>
            <a:r>
              <a:rPr lang="en-US" sz="1500" dirty="0">
                <a:solidFill>
                  <a:schemeClr val="bg2"/>
                </a:solidFill>
                <a:cs typeface="Arial"/>
              </a:rPr>
              <a:t>Availability: </a:t>
            </a:r>
          </a:p>
          <a:p>
            <a:pPr marL="173032" lvl="0" indent="-157158">
              <a:spcBef>
                <a:spcPts val="500"/>
              </a:spcBef>
              <a:spcAft>
                <a:spcPts val="500"/>
              </a:spcAft>
              <a:buClr>
                <a:srgbClr val="3DCD58"/>
              </a:buClr>
              <a:buFont typeface="Arial" pitchFamily="34" charset="0"/>
              <a:buChar char="•"/>
            </a:pPr>
            <a:r>
              <a:rPr lang="en-US" sz="1500" dirty="0">
                <a:solidFill>
                  <a:srgbClr val="626469"/>
                </a:solidFill>
                <a:cs typeface="Arial"/>
              </a:rPr>
              <a:t>By default, Unity V12 (Q1 2017) and all subsequent versions.</a:t>
            </a:r>
          </a:p>
          <a:p>
            <a:pPr marL="173032" lvl="0" indent="-157158">
              <a:spcBef>
                <a:spcPts val="500"/>
              </a:spcBef>
              <a:spcAft>
                <a:spcPts val="500"/>
              </a:spcAft>
              <a:buClr>
                <a:srgbClr val="3DCD58"/>
              </a:buClr>
              <a:buFont typeface="Arial" pitchFamily="34" charset="0"/>
              <a:buChar char="•"/>
            </a:pPr>
            <a:r>
              <a:rPr lang="en-US" sz="1500" dirty="0">
                <a:solidFill>
                  <a:srgbClr val="626469"/>
                </a:solidFill>
                <a:cs typeface="Arial"/>
              </a:rPr>
              <a:t>All Control Expert versions.</a:t>
            </a:r>
          </a:p>
          <a:p>
            <a:pPr marL="173032" lvl="0" indent="-157158">
              <a:spcBef>
                <a:spcPts val="500"/>
              </a:spcBef>
              <a:spcAft>
                <a:spcPts val="500"/>
              </a:spcAft>
              <a:buClr>
                <a:srgbClr val="3DCD58"/>
              </a:buClr>
              <a:buFont typeface="Arial" pitchFamily="34" charset="0"/>
              <a:buChar char="•"/>
            </a:pPr>
            <a:r>
              <a:rPr lang="en-US" sz="1500" dirty="0">
                <a:solidFill>
                  <a:srgbClr val="626469"/>
                </a:solidFill>
                <a:cs typeface="Arial"/>
              </a:rPr>
              <a:t>M580 V2.80 and greater</a:t>
            </a:r>
          </a:p>
        </p:txBody>
      </p:sp>
      <p:cxnSp>
        <p:nvCxnSpPr>
          <p:cNvPr id="10" name="Straight Connector 9"/>
          <p:cNvCxnSpPr/>
          <p:nvPr/>
        </p:nvCxnSpPr>
        <p:spPr>
          <a:xfrm>
            <a:off x="4860032" y="2499742"/>
            <a:ext cx="0" cy="1343184"/>
          </a:xfrm>
          <a:prstGeom prst="line">
            <a:avLst/>
          </a:prstGeom>
          <a:ln w="12700" cap="rnd">
            <a:solidFill>
              <a:srgbClr val="4F5156"/>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r>
              <a:rPr lang="en-US"/>
              <a:t>Page </a:t>
            </a:r>
            <a:fld id="{5A9C12DC-491F-9444-86A2-13AC5C62A2FC}" type="slidenum">
              <a:rPr lang="en-US" smtClean="0"/>
              <a:pPr/>
              <a:t>4</a:t>
            </a:fld>
            <a:endParaRPr lang="en-US" dirty="0"/>
          </a:p>
        </p:txBody>
      </p:sp>
      <p:sp>
        <p:nvSpPr>
          <p:cNvPr id="3" name="Footer Placeholder 2"/>
          <p:cNvSpPr>
            <a:spLocks noGrp="1"/>
          </p:cNvSpPr>
          <p:nvPr>
            <p:ph type="ftr" sz="quarter" idx="3"/>
          </p:nvPr>
        </p:nvSpPr>
        <p:spPr/>
        <p:txBody>
          <a:bodyPr/>
          <a:lstStyle/>
          <a:p>
            <a:r>
              <a:rPr lang="en-US"/>
              <a:t>Confidential Property of Schneider Electric |</a:t>
            </a:r>
            <a:endParaRPr lang="en-US" dirty="0"/>
          </a:p>
        </p:txBody>
      </p:sp>
      <p:sp>
        <p:nvSpPr>
          <p:cNvPr id="4" name="Content Placeholder 3"/>
          <p:cNvSpPr>
            <a:spLocks noGrp="1"/>
          </p:cNvSpPr>
          <p:nvPr>
            <p:ph sz="quarter" idx="31"/>
          </p:nvPr>
        </p:nvSpPr>
        <p:spPr>
          <a:xfrm>
            <a:off x="4571999" y="1203325"/>
            <a:ext cx="4365625" cy="3176589"/>
          </a:xfrm>
        </p:spPr>
        <p:txBody>
          <a:bodyPr/>
          <a:lstStyle/>
          <a:p>
            <a:pPr lvl="0">
              <a:defRPr/>
            </a:pPr>
            <a:r>
              <a:rPr lang="en-US" b="1" dirty="0"/>
              <a:t>Offline program modification </a:t>
            </a:r>
          </a:p>
          <a:p>
            <a:pPr marL="358774" lvl="0" indent="-342900">
              <a:buFont typeface="+mj-lt"/>
              <a:buAutoNum type="arabicPeriod"/>
              <a:defRPr/>
            </a:pPr>
            <a:r>
              <a:rPr lang="en-US" dirty="0"/>
              <a:t>PC is disconnected from PLC</a:t>
            </a:r>
          </a:p>
          <a:p>
            <a:pPr marL="358774" lvl="0" indent="-342900">
              <a:buFont typeface="+mj-lt"/>
              <a:buAutoNum type="arabicPeriod"/>
              <a:defRPr/>
            </a:pPr>
            <a:r>
              <a:rPr lang="en-US" dirty="0"/>
              <a:t>Modify program, then BUILD</a:t>
            </a:r>
          </a:p>
          <a:p>
            <a:pPr marL="358774" lvl="0" indent="-342900">
              <a:buFont typeface="+mj-lt"/>
              <a:buAutoNum type="arabicPeriod"/>
              <a:defRPr/>
            </a:pPr>
            <a:r>
              <a:rPr lang="en-US" dirty="0"/>
              <a:t>Connect to PLC</a:t>
            </a:r>
          </a:p>
          <a:p>
            <a:pPr marL="358774" lvl="0" indent="-342900">
              <a:buFont typeface="+mj-lt"/>
              <a:buAutoNum type="arabicPeriod"/>
              <a:defRPr/>
            </a:pPr>
            <a:r>
              <a:rPr lang="en-US" dirty="0"/>
              <a:t>Because PRG is different, complete download required. Download to the PLC (as PLC will stop it will be the STBY)</a:t>
            </a:r>
          </a:p>
          <a:p>
            <a:pPr marL="358774" lvl="0" indent="-342900">
              <a:buFont typeface="+mj-lt"/>
              <a:buAutoNum type="arabicPeriod"/>
              <a:defRPr/>
            </a:pPr>
            <a:r>
              <a:rPr lang="en-US" dirty="0"/>
              <a:t>RUN the PLC &gt; PLC Switches to WAIT</a:t>
            </a:r>
          </a:p>
          <a:p>
            <a:pPr marL="358774" indent="-342900">
              <a:buFont typeface="+mj-lt"/>
              <a:buAutoNum type="arabicPeriod"/>
              <a:defRPr/>
            </a:pPr>
            <a:r>
              <a:rPr lang="en-US" dirty="0"/>
              <a:t>Set to 1 the input of the Block in both PLC</a:t>
            </a:r>
          </a:p>
          <a:p>
            <a:pPr marL="358774" lvl="0" indent="-342900">
              <a:buFont typeface="+mj-lt"/>
              <a:buAutoNum type="arabicPeriod"/>
              <a:defRPr/>
            </a:pPr>
            <a:r>
              <a:rPr lang="en-US" dirty="0"/>
              <a:t>Do a SWAP, then transfer app from PRIM to STBY</a:t>
            </a:r>
          </a:p>
          <a:p>
            <a:endParaRPr lang="en-US" dirty="0"/>
          </a:p>
        </p:txBody>
      </p:sp>
      <p:sp>
        <p:nvSpPr>
          <p:cNvPr id="5" name="Text Placeholder 4"/>
          <p:cNvSpPr>
            <a:spLocks noGrp="1"/>
          </p:cNvSpPr>
          <p:nvPr>
            <p:ph type="body" sz="quarter" idx="32"/>
          </p:nvPr>
        </p:nvSpPr>
        <p:spPr/>
        <p:txBody>
          <a:bodyPr/>
          <a:lstStyle/>
          <a:p>
            <a:r>
              <a:rPr lang="en-US" dirty="0"/>
              <a:t>Implement an Offline Change on M580 HSBY</a:t>
            </a:r>
          </a:p>
        </p:txBody>
      </p:sp>
      <p:sp>
        <p:nvSpPr>
          <p:cNvPr id="6" name="Text Placeholder 5"/>
          <p:cNvSpPr>
            <a:spLocks noGrp="1"/>
          </p:cNvSpPr>
          <p:nvPr>
            <p:ph type="body" sz="quarter" idx="33"/>
          </p:nvPr>
        </p:nvSpPr>
        <p:spPr/>
        <p:txBody>
          <a:bodyPr/>
          <a:lstStyle/>
          <a:p>
            <a:r>
              <a:rPr lang="en-US" dirty="0"/>
              <a:t>Offline Program Modification Steps</a:t>
            </a:r>
          </a:p>
        </p:txBody>
      </p:sp>
      <p:sp>
        <p:nvSpPr>
          <p:cNvPr id="7" name="Content Placeholder 3"/>
          <p:cNvSpPr txBox="1">
            <a:spLocks/>
          </p:cNvSpPr>
          <p:nvPr/>
        </p:nvSpPr>
        <p:spPr>
          <a:xfrm>
            <a:off x="252413" y="1203325"/>
            <a:ext cx="4365625" cy="3176589"/>
          </a:xfrm>
          <a:prstGeom prst="rect">
            <a:avLst/>
          </a:prstGeom>
        </p:spPr>
        <p:txBody>
          <a:bodyPr vert="horz" wrap="square" lIns="0" tIns="0" rIns="0" bIns="0" rtlCol="0">
            <a:noAutofit/>
          </a:bodyPr>
          <a:lstStyle/>
          <a:p>
            <a:pPr marL="173032" marR="0" lvl="0" indent="-157158" algn="l" defTabSz="457184" rtl="0" eaLnBrk="1" fontAlgn="auto" latinLnBrk="0" hangingPunct="1">
              <a:lnSpc>
                <a:spcPct val="100000"/>
              </a:lnSpc>
              <a:spcBef>
                <a:spcPts val="500"/>
              </a:spcBef>
              <a:spcAft>
                <a:spcPts val="500"/>
              </a:spcAft>
              <a:buClr>
                <a:schemeClr val="bg2"/>
              </a:buClr>
              <a:buSzTx/>
              <a:buFont typeface="Arial" panose="020B0604020202020204" pitchFamily="34" charset="0"/>
              <a:buNone/>
              <a:tabLst/>
              <a:defRPr/>
            </a:pPr>
            <a:r>
              <a:rPr kumimoji="0" lang="en-US" sz="1500" b="1" i="0" u="none" strike="noStrike" kern="1200" cap="none" spc="0" normalizeH="0" baseline="0" noProof="0" dirty="0">
                <a:ln>
                  <a:noFill/>
                </a:ln>
                <a:solidFill>
                  <a:schemeClr val="accent1"/>
                </a:solidFill>
                <a:effectLst/>
                <a:uLnTx/>
                <a:uFillTx/>
                <a:latin typeface="Arial"/>
                <a:ea typeface="+mn-ea"/>
                <a:cs typeface="Arial"/>
              </a:rPr>
              <a:t>Primarily step:</a:t>
            </a:r>
            <a:r>
              <a:rPr kumimoji="0" lang="en-US" sz="1500" b="1" i="0" u="none" strike="noStrike" kern="1200" cap="none" spc="0" normalizeH="0" noProof="0" dirty="0">
                <a:ln>
                  <a:noFill/>
                </a:ln>
                <a:solidFill>
                  <a:schemeClr val="accent1"/>
                </a:solidFill>
                <a:effectLst/>
                <a:uLnTx/>
                <a:uFillTx/>
                <a:latin typeface="Arial"/>
                <a:ea typeface="+mn-ea"/>
                <a:cs typeface="Arial"/>
              </a:rPr>
              <a:t> </a:t>
            </a:r>
            <a:r>
              <a:rPr kumimoji="0" lang="en-US" sz="1500" b="1" i="0" u="none" strike="noStrike" kern="1200" cap="none" spc="0" normalizeH="0" baseline="0" noProof="0" dirty="0">
                <a:ln>
                  <a:noFill/>
                </a:ln>
                <a:solidFill>
                  <a:schemeClr val="accent1"/>
                </a:solidFill>
                <a:effectLst/>
                <a:uLnTx/>
                <a:uFillTx/>
                <a:latin typeface="Arial"/>
                <a:ea typeface="+mn-ea"/>
                <a:cs typeface="Arial"/>
              </a:rPr>
              <a:t>Implement the EFB</a:t>
            </a:r>
          </a:p>
          <a:p>
            <a:pPr marL="358774" lvl="0" indent="-342900">
              <a:spcBef>
                <a:spcPts val="500"/>
              </a:spcBef>
              <a:spcAft>
                <a:spcPts val="500"/>
              </a:spcAft>
              <a:buClr>
                <a:schemeClr val="bg2"/>
              </a:buClr>
              <a:buFont typeface="+mj-lt"/>
              <a:buAutoNum type="arabicPeriod"/>
              <a:defRPr/>
            </a:pPr>
            <a:r>
              <a:rPr lang="en-US" sz="1500" dirty="0">
                <a:solidFill>
                  <a:schemeClr val="accent1"/>
                </a:solidFill>
                <a:cs typeface="Arial"/>
              </a:rPr>
              <a:t>Connect PC to Primary PLC</a:t>
            </a:r>
          </a:p>
          <a:p>
            <a:pPr marL="358774" lvl="0" indent="-342900">
              <a:spcBef>
                <a:spcPts val="500"/>
              </a:spcBef>
              <a:spcAft>
                <a:spcPts val="500"/>
              </a:spcAft>
              <a:buClr>
                <a:schemeClr val="bg2"/>
              </a:buClr>
              <a:buFont typeface="+mj-lt"/>
              <a:buAutoNum type="arabicPeriod"/>
              <a:defRPr/>
            </a:pPr>
            <a:r>
              <a:rPr lang="en-US" sz="1500" dirty="0">
                <a:solidFill>
                  <a:schemeClr val="accent1"/>
                </a:solidFill>
                <a:cs typeface="Arial"/>
              </a:rPr>
              <a:t>Modify program and add the </a:t>
            </a:r>
            <a:r>
              <a:rPr lang="en-US" sz="1600" dirty="0"/>
              <a:t>HSBY_BUILD_OFFLINE</a:t>
            </a:r>
            <a:endParaRPr lang="en-US" sz="1500" dirty="0">
              <a:solidFill>
                <a:schemeClr val="accent1"/>
              </a:solidFill>
              <a:cs typeface="Arial"/>
            </a:endParaRPr>
          </a:p>
          <a:p>
            <a:pPr marL="358774" lvl="0" indent="-342900">
              <a:spcBef>
                <a:spcPts val="500"/>
              </a:spcBef>
              <a:spcAft>
                <a:spcPts val="500"/>
              </a:spcAft>
              <a:buClr>
                <a:schemeClr val="bg2"/>
              </a:buClr>
              <a:buFont typeface="+mj-lt"/>
              <a:buAutoNum type="arabicPeriod"/>
              <a:defRPr/>
            </a:pPr>
            <a:r>
              <a:rPr lang="en-US" sz="1500" dirty="0">
                <a:solidFill>
                  <a:schemeClr val="accent1"/>
                </a:solidFill>
                <a:cs typeface="Arial"/>
              </a:rPr>
              <a:t>BUILD changes</a:t>
            </a:r>
          </a:p>
          <a:p>
            <a:pPr marL="358774" lvl="0" indent="-342900">
              <a:spcBef>
                <a:spcPts val="500"/>
              </a:spcBef>
              <a:spcAft>
                <a:spcPts val="500"/>
              </a:spcAft>
              <a:buClr>
                <a:schemeClr val="bg2"/>
              </a:buClr>
              <a:buFont typeface="+mj-lt"/>
              <a:buAutoNum type="arabicPeriod"/>
              <a:defRPr/>
            </a:pPr>
            <a:r>
              <a:rPr lang="en-US" sz="1500" dirty="0">
                <a:solidFill>
                  <a:schemeClr val="accent1"/>
                </a:solidFill>
                <a:cs typeface="Arial"/>
              </a:rPr>
              <a:t>Transfer app from Primary to STBY</a:t>
            </a:r>
            <a:endParaRPr kumimoji="0" lang="en-US" sz="1500" b="0" i="0" u="none" strike="noStrike" kern="1200" cap="none" spc="0" normalizeH="0" baseline="0" noProof="0" dirty="0">
              <a:ln>
                <a:noFill/>
              </a:ln>
              <a:solidFill>
                <a:schemeClr val="accent1"/>
              </a:solidFill>
              <a:effectLst/>
              <a:uLnTx/>
              <a:uFillTx/>
              <a:latin typeface="Arial"/>
              <a:ea typeface="+mn-ea"/>
              <a:cs typeface="Arial"/>
            </a:endParaRPr>
          </a:p>
        </p:txBody>
      </p:sp>
      <p:pic>
        <p:nvPicPr>
          <p:cNvPr id="8" name="Picture 2"/>
          <p:cNvPicPr>
            <a:picLocks noChangeAspect="1" noChangeArrowheads="1"/>
          </p:cNvPicPr>
          <p:nvPr/>
        </p:nvPicPr>
        <p:blipFill>
          <a:blip r:embed="rId2" cstate="print"/>
          <a:srcRect/>
          <a:stretch>
            <a:fillRect/>
          </a:stretch>
        </p:blipFill>
        <p:spPr bwMode="auto">
          <a:xfrm>
            <a:off x="343550" y="3363838"/>
            <a:ext cx="2860298" cy="775221"/>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r>
              <a:rPr lang="en-US"/>
              <a:t>Page </a:t>
            </a:r>
            <a:fld id="{5A9C12DC-491F-9444-86A2-13AC5C62A2FC}" type="slidenum">
              <a:rPr lang="en-US" smtClean="0"/>
              <a:pPr/>
              <a:t>5</a:t>
            </a:fld>
            <a:endParaRPr lang="en-US" dirty="0"/>
          </a:p>
        </p:txBody>
      </p:sp>
      <p:sp>
        <p:nvSpPr>
          <p:cNvPr id="3" name="Footer Placeholder 2"/>
          <p:cNvSpPr>
            <a:spLocks noGrp="1"/>
          </p:cNvSpPr>
          <p:nvPr>
            <p:ph type="ftr" sz="quarter" idx="3"/>
          </p:nvPr>
        </p:nvSpPr>
        <p:spPr/>
        <p:txBody>
          <a:bodyPr/>
          <a:lstStyle/>
          <a:p>
            <a:r>
              <a:rPr lang="en-US"/>
              <a:t>Confidential Property of Schneider Electric |</a:t>
            </a:r>
            <a:endParaRPr lang="en-US" dirty="0"/>
          </a:p>
        </p:txBody>
      </p:sp>
      <p:sp>
        <p:nvSpPr>
          <p:cNvPr id="4" name="Content Placeholder 3"/>
          <p:cNvSpPr>
            <a:spLocks noGrp="1"/>
          </p:cNvSpPr>
          <p:nvPr>
            <p:ph sz="quarter" idx="31"/>
          </p:nvPr>
        </p:nvSpPr>
        <p:spPr>
          <a:xfrm>
            <a:off x="258055" y="1203598"/>
            <a:ext cx="5214697" cy="3176589"/>
          </a:xfrm>
        </p:spPr>
        <p:txBody>
          <a:bodyPr/>
          <a:lstStyle/>
          <a:p>
            <a:pPr marL="358774" indent="-342900">
              <a:buFont typeface="+mj-lt"/>
              <a:buAutoNum type="arabicPeriod"/>
            </a:pPr>
            <a:r>
              <a:rPr lang="en-US" dirty="0"/>
              <a:t>Implement the HSBY_BUILD_OFFLINE in each CPU</a:t>
            </a:r>
          </a:p>
          <a:p>
            <a:pPr marL="547680" lvl="1" indent="-342900"/>
            <a:endParaRPr lang="en-US" dirty="0"/>
          </a:p>
        </p:txBody>
      </p:sp>
      <p:sp>
        <p:nvSpPr>
          <p:cNvPr id="5" name="Text Placeholder 4"/>
          <p:cNvSpPr>
            <a:spLocks noGrp="1"/>
          </p:cNvSpPr>
          <p:nvPr>
            <p:ph type="body" sz="quarter" idx="32"/>
          </p:nvPr>
        </p:nvSpPr>
        <p:spPr/>
        <p:txBody>
          <a:bodyPr/>
          <a:lstStyle/>
          <a:p>
            <a:r>
              <a:rPr lang="en-US" dirty="0"/>
              <a:t>Adding a Device without Stopping the Process</a:t>
            </a:r>
          </a:p>
        </p:txBody>
      </p:sp>
      <p:sp>
        <p:nvSpPr>
          <p:cNvPr id="6" name="Text Placeholder 5"/>
          <p:cNvSpPr>
            <a:spLocks noGrp="1"/>
          </p:cNvSpPr>
          <p:nvPr>
            <p:ph type="body" sz="quarter" idx="33"/>
          </p:nvPr>
        </p:nvSpPr>
        <p:spPr/>
        <p:txBody>
          <a:bodyPr/>
          <a:lstStyle/>
          <a:p>
            <a:r>
              <a:rPr lang="en-US" dirty="0"/>
              <a:t>Macro Steps</a:t>
            </a:r>
          </a:p>
        </p:txBody>
      </p:sp>
      <p:pic>
        <p:nvPicPr>
          <p:cNvPr id="7" name="Picture 2"/>
          <p:cNvPicPr>
            <a:picLocks noChangeAspect="1" noChangeArrowheads="1"/>
          </p:cNvPicPr>
          <p:nvPr/>
        </p:nvPicPr>
        <p:blipFill>
          <a:blip r:embed="rId2" cstate="print"/>
          <a:srcRect/>
          <a:stretch>
            <a:fillRect/>
          </a:stretch>
        </p:blipFill>
        <p:spPr bwMode="auto">
          <a:xfrm>
            <a:off x="6466424" y="1068364"/>
            <a:ext cx="1021853" cy="574577"/>
          </a:xfrm>
          <a:prstGeom prst="rect">
            <a:avLst/>
          </a:prstGeom>
          <a:noFill/>
          <a:ln w="9525">
            <a:noFill/>
            <a:miter lim="800000"/>
            <a:headEnd/>
            <a:tailEnd/>
          </a:ln>
        </p:spPr>
      </p:pic>
      <p:pic>
        <p:nvPicPr>
          <p:cNvPr id="8" name="Picture 3"/>
          <p:cNvPicPr>
            <a:picLocks noChangeAspect="1" noChangeArrowheads="1"/>
          </p:cNvPicPr>
          <p:nvPr/>
        </p:nvPicPr>
        <p:blipFill>
          <a:blip r:embed="rId2" cstate="print"/>
          <a:srcRect/>
          <a:stretch>
            <a:fillRect/>
          </a:stretch>
        </p:blipFill>
        <p:spPr bwMode="auto">
          <a:xfrm>
            <a:off x="7854821" y="1068364"/>
            <a:ext cx="1035505" cy="582254"/>
          </a:xfrm>
          <a:prstGeom prst="rect">
            <a:avLst/>
          </a:prstGeom>
          <a:noFill/>
          <a:ln w="9525">
            <a:noFill/>
            <a:miter lim="800000"/>
            <a:headEnd/>
            <a:tailEnd/>
          </a:ln>
        </p:spPr>
      </p:pic>
      <p:pic>
        <p:nvPicPr>
          <p:cNvPr id="10" name="Picture 5"/>
          <p:cNvPicPr>
            <a:picLocks noChangeAspect="1" noChangeArrowheads="1"/>
          </p:cNvPicPr>
          <p:nvPr/>
        </p:nvPicPr>
        <p:blipFill>
          <a:blip r:embed="rId3" cstate="print"/>
          <a:srcRect/>
          <a:stretch>
            <a:fillRect/>
          </a:stretch>
        </p:blipFill>
        <p:spPr bwMode="auto">
          <a:xfrm>
            <a:off x="6228184" y="2096032"/>
            <a:ext cx="1744676" cy="462719"/>
          </a:xfrm>
          <a:prstGeom prst="rect">
            <a:avLst/>
          </a:prstGeom>
          <a:noFill/>
          <a:ln w="9525">
            <a:noFill/>
            <a:miter lim="800000"/>
            <a:headEnd/>
            <a:tailEnd/>
          </a:ln>
        </p:spPr>
      </p:pic>
      <p:grpSp>
        <p:nvGrpSpPr>
          <p:cNvPr id="9" name="Group 11"/>
          <p:cNvGrpSpPr/>
          <p:nvPr/>
        </p:nvGrpSpPr>
        <p:grpSpPr>
          <a:xfrm>
            <a:off x="6784679" y="2859782"/>
            <a:ext cx="753096" cy="532113"/>
            <a:chOff x="3543679" y="3437460"/>
            <a:chExt cx="2139947" cy="1512027"/>
          </a:xfrm>
        </p:grpSpPr>
        <p:pic>
          <p:nvPicPr>
            <p:cNvPr id="13" name="Picture 6"/>
            <p:cNvPicPr>
              <a:picLocks noChangeAspect="1" noChangeArrowheads="1"/>
            </p:cNvPicPr>
            <p:nvPr/>
          </p:nvPicPr>
          <p:blipFill>
            <a:blip r:embed="rId4" cstate="print"/>
            <a:srcRect/>
            <a:stretch>
              <a:fillRect/>
            </a:stretch>
          </p:blipFill>
          <p:spPr bwMode="auto">
            <a:xfrm>
              <a:off x="3543679" y="3437460"/>
              <a:ext cx="2139947" cy="1512027"/>
            </a:xfrm>
            <a:prstGeom prst="rect">
              <a:avLst/>
            </a:prstGeom>
            <a:noFill/>
            <a:ln w="9525">
              <a:noFill/>
              <a:miter lim="800000"/>
              <a:headEnd/>
              <a:tailEnd/>
            </a:ln>
          </p:spPr>
        </p:pic>
        <p:pic>
          <p:nvPicPr>
            <p:cNvPr id="14" name="Picture 8"/>
            <p:cNvPicPr>
              <a:picLocks noChangeAspect="1" noChangeArrowheads="1"/>
            </p:cNvPicPr>
            <p:nvPr/>
          </p:nvPicPr>
          <p:blipFill>
            <a:blip r:embed="rId5" cstate="print"/>
            <a:srcRect/>
            <a:stretch>
              <a:fillRect/>
            </a:stretch>
          </p:blipFill>
          <p:spPr bwMode="auto">
            <a:xfrm flipV="1">
              <a:off x="3562344" y="3799331"/>
              <a:ext cx="220579" cy="198522"/>
            </a:xfrm>
            <a:prstGeom prst="rect">
              <a:avLst/>
            </a:prstGeom>
            <a:noFill/>
            <a:ln w="9525">
              <a:noFill/>
              <a:miter lim="800000"/>
              <a:headEnd/>
              <a:tailEnd/>
            </a:ln>
          </p:spPr>
        </p:pic>
      </p:grpSp>
      <p:sp>
        <p:nvSpPr>
          <p:cNvPr id="15" name="Rounded Rectangle 14"/>
          <p:cNvSpPr/>
          <p:nvPr/>
        </p:nvSpPr>
        <p:spPr>
          <a:xfrm>
            <a:off x="6984424" y="1447034"/>
            <a:ext cx="1412052" cy="1111717"/>
          </a:xfrm>
          <a:prstGeom prst="roundRect">
            <a:avLst>
              <a:gd name="adj" fmla="val 2497"/>
            </a:avLst>
          </a:prstGeom>
          <a:noFill/>
          <a:ln w="28575">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Freeform 16"/>
          <p:cNvSpPr/>
          <p:nvPr/>
        </p:nvSpPr>
        <p:spPr>
          <a:xfrm rot="16200000" flipH="1">
            <a:off x="6513534" y="2485635"/>
            <a:ext cx="611384" cy="338075"/>
          </a:xfrm>
          <a:custGeom>
            <a:avLst/>
            <a:gdLst>
              <a:gd name="connsiteX0" fmla="*/ 0 w 2353339"/>
              <a:gd name="connsiteY0" fmla="*/ 730102 h 730102"/>
              <a:gd name="connsiteX1" fmla="*/ 0 w 2353339"/>
              <a:gd name="connsiteY1" fmla="*/ 0 h 730102"/>
              <a:gd name="connsiteX2" fmla="*/ 2339163 w 2353339"/>
              <a:gd name="connsiteY2" fmla="*/ 0 h 730102"/>
              <a:gd name="connsiteX3" fmla="*/ 2339163 w 2353339"/>
              <a:gd name="connsiteY3" fmla="*/ 375684 h 730102"/>
              <a:gd name="connsiteX4" fmla="*/ 2332074 w 2353339"/>
              <a:gd name="connsiteY4" fmla="*/ 375684 h 730102"/>
              <a:gd name="connsiteX5" fmla="*/ 2353339 w 2353339"/>
              <a:gd name="connsiteY5" fmla="*/ 375684 h 73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3339" h="730102">
                <a:moveTo>
                  <a:pt x="0" y="730102"/>
                </a:moveTo>
                <a:lnTo>
                  <a:pt x="0" y="0"/>
                </a:lnTo>
                <a:lnTo>
                  <a:pt x="2339163" y="0"/>
                </a:lnTo>
                <a:lnTo>
                  <a:pt x="2339163" y="375684"/>
                </a:lnTo>
                <a:lnTo>
                  <a:pt x="2332074" y="375684"/>
                </a:lnTo>
                <a:lnTo>
                  <a:pt x="2353339" y="375684"/>
                </a:lnTo>
              </a:path>
            </a:pathLst>
          </a:custGeom>
          <a:ln w="28575" cap="rnd">
            <a:solidFill>
              <a:schemeClr val="bg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1" name="Picture 2"/>
          <p:cNvPicPr>
            <a:picLocks noChangeAspect="1" noChangeArrowheads="1"/>
          </p:cNvPicPr>
          <p:nvPr/>
        </p:nvPicPr>
        <p:blipFill>
          <a:blip r:embed="rId6" cstate="print"/>
          <a:srcRect/>
          <a:stretch>
            <a:fillRect/>
          </a:stretch>
        </p:blipFill>
        <p:spPr bwMode="auto">
          <a:xfrm>
            <a:off x="2051720" y="2139702"/>
            <a:ext cx="2860298" cy="775221"/>
          </a:xfrm>
          <a:prstGeom prst="rect">
            <a:avLst/>
          </a:prstGeom>
          <a:noFill/>
          <a:ln w="9525">
            <a:noFill/>
            <a:miter lim="800000"/>
            <a:headEnd/>
            <a:tailEnd/>
          </a:ln>
        </p:spPr>
      </p:pic>
      <p:pic>
        <p:nvPicPr>
          <p:cNvPr id="22" name="Picture 53" descr="arrow"/>
          <p:cNvPicPr>
            <a:picLocks noChangeAspect="1" noChangeArrowheads="1"/>
          </p:cNvPicPr>
          <p:nvPr/>
        </p:nvPicPr>
        <p:blipFill>
          <a:blip r:embed="rId7" cstate="print"/>
          <a:srcRect/>
          <a:stretch>
            <a:fillRect/>
          </a:stretch>
        </p:blipFill>
        <p:spPr bwMode="auto">
          <a:xfrm rot="16200000" flipV="1">
            <a:off x="5616115" y="-272568"/>
            <a:ext cx="1080121" cy="4032449"/>
          </a:xfrm>
          <a:prstGeom prst="rect">
            <a:avLst/>
          </a:prstGeom>
          <a:noFill/>
          <a:ln w="9525">
            <a:noFill/>
            <a:miter lim="800000"/>
            <a:headEnd/>
            <a:tailEnd/>
          </a:ln>
        </p:spPr>
      </p:pic>
      <p:pic>
        <p:nvPicPr>
          <p:cNvPr id="23" name="Picture 53" descr="arrow"/>
          <p:cNvPicPr>
            <a:picLocks noChangeAspect="1" noChangeArrowheads="1"/>
          </p:cNvPicPr>
          <p:nvPr/>
        </p:nvPicPr>
        <p:blipFill>
          <a:blip r:embed="rId7" cstate="print"/>
          <a:srcRect/>
          <a:stretch>
            <a:fillRect/>
          </a:stretch>
        </p:blipFill>
        <p:spPr bwMode="auto">
          <a:xfrm rot="16200000" flipV="1">
            <a:off x="4896035" y="519521"/>
            <a:ext cx="1080121" cy="2448273"/>
          </a:xfrm>
          <a:prstGeom prst="rect">
            <a:avLst/>
          </a:prstGeom>
          <a:noFill/>
          <a:ln w="9525">
            <a:noFill/>
            <a:miter lim="800000"/>
            <a:headEnd/>
            <a:tailEnd/>
          </a:ln>
        </p:spPr>
      </p:pic>
      <p:pic>
        <p:nvPicPr>
          <p:cNvPr id="1027" name="Picture 3" descr="D:\LaunchBar\All_EMF\All_EMF\Computer_and_visualisation\Copy of Laptop_Computer.jpg"/>
          <p:cNvPicPr>
            <a:picLocks noChangeAspect="1" noChangeArrowheads="1"/>
          </p:cNvPicPr>
          <p:nvPr/>
        </p:nvPicPr>
        <p:blipFill>
          <a:blip r:embed="rId8" cstate="print"/>
          <a:srcRect/>
          <a:stretch>
            <a:fillRect/>
          </a:stretch>
        </p:blipFill>
        <p:spPr bwMode="auto">
          <a:xfrm>
            <a:off x="251520" y="2211710"/>
            <a:ext cx="936104" cy="705284"/>
          </a:xfrm>
          <a:prstGeom prst="rect">
            <a:avLst/>
          </a:prstGeom>
          <a:noFill/>
        </p:spPr>
      </p:pic>
      <p:sp>
        <p:nvSpPr>
          <p:cNvPr id="25" name="TextBox 24"/>
          <p:cNvSpPr txBox="1"/>
          <p:nvPr/>
        </p:nvSpPr>
        <p:spPr>
          <a:xfrm>
            <a:off x="323528" y="2283718"/>
            <a:ext cx="864096" cy="246221"/>
          </a:xfrm>
          <a:prstGeom prst="rect">
            <a:avLst/>
          </a:prstGeom>
          <a:noFill/>
        </p:spPr>
        <p:txBody>
          <a:bodyPr wrap="square" rtlCol="0">
            <a:spAutoFit/>
          </a:bodyPr>
          <a:lstStyle/>
          <a:p>
            <a:r>
              <a:rPr lang="en-US" sz="1000" b="1" dirty="0"/>
              <a:t>Connected</a:t>
            </a:r>
          </a:p>
        </p:txBody>
      </p:sp>
      <p:sp>
        <p:nvSpPr>
          <p:cNvPr id="26" name="TextBox 25"/>
          <p:cNvSpPr txBox="1"/>
          <p:nvPr/>
        </p:nvSpPr>
        <p:spPr>
          <a:xfrm>
            <a:off x="6444208" y="843558"/>
            <a:ext cx="1152128" cy="216024"/>
          </a:xfrm>
          <a:prstGeom prst="rect">
            <a:avLst/>
          </a:prstGeom>
          <a:noFill/>
        </p:spPr>
        <p:txBody>
          <a:bodyPr wrap="square" rtlCol="0">
            <a:spAutoFit/>
          </a:bodyPr>
          <a:lstStyle/>
          <a:p>
            <a:r>
              <a:rPr lang="en-US" sz="800" b="1" dirty="0">
                <a:solidFill>
                  <a:srgbClr val="00B050"/>
                </a:solidFill>
              </a:rPr>
              <a:t>RUN_PRIMARY</a:t>
            </a:r>
          </a:p>
        </p:txBody>
      </p:sp>
      <p:sp>
        <p:nvSpPr>
          <p:cNvPr id="27" name="TextBox 26"/>
          <p:cNvSpPr txBox="1"/>
          <p:nvPr/>
        </p:nvSpPr>
        <p:spPr>
          <a:xfrm>
            <a:off x="7812360" y="843558"/>
            <a:ext cx="1152128" cy="216024"/>
          </a:xfrm>
          <a:prstGeom prst="rect">
            <a:avLst/>
          </a:prstGeom>
          <a:noFill/>
        </p:spPr>
        <p:txBody>
          <a:bodyPr wrap="square" rtlCol="0">
            <a:spAutoFit/>
          </a:bodyPr>
          <a:lstStyle/>
          <a:p>
            <a:r>
              <a:rPr lang="en-US" sz="800" b="1" dirty="0">
                <a:solidFill>
                  <a:srgbClr val="00B050"/>
                </a:solidFill>
              </a:rPr>
              <a:t>RUN_STANBY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r>
              <a:rPr lang="en-US"/>
              <a:t>Page </a:t>
            </a:r>
            <a:fld id="{5A9C12DC-491F-9444-86A2-13AC5C62A2FC}" type="slidenum">
              <a:rPr lang="en-US" smtClean="0"/>
              <a:pPr/>
              <a:t>6</a:t>
            </a:fld>
            <a:endParaRPr lang="en-US" dirty="0"/>
          </a:p>
        </p:txBody>
      </p:sp>
      <p:sp>
        <p:nvSpPr>
          <p:cNvPr id="3" name="Footer Placeholder 2"/>
          <p:cNvSpPr>
            <a:spLocks noGrp="1"/>
          </p:cNvSpPr>
          <p:nvPr>
            <p:ph type="ftr" sz="quarter" idx="3"/>
          </p:nvPr>
        </p:nvSpPr>
        <p:spPr/>
        <p:txBody>
          <a:bodyPr/>
          <a:lstStyle/>
          <a:p>
            <a:r>
              <a:rPr lang="en-US"/>
              <a:t>Confidential Property of Schneider Electric |</a:t>
            </a:r>
            <a:endParaRPr lang="en-US" dirty="0"/>
          </a:p>
        </p:txBody>
      </p:sp>
      <p:sp>
        <p:nvSpPr>
          <p:cNvPr id="4" name="Content Placeholder 3"/>
          <p:cNvSpPr>
            <a:spLocks noGrp="1"/>
          </p:cNvSpPr>
          <p:nvPr>
            <p:ph sz="quarter" idx="31"/>
          </p:nvPr>
        </p:nvSpPr>
        <p:spPr>
          <a:xfrm>
            <a:off x="258055" y="1203325"/>
            <a:ext cx="5214697" cy="3176589"/>
          </a:xfrm>
        </p:spPr>
        <p:txBody>
          <a:bodyPr/>
          <a:lstStyle/>
          <a:p>
            <a:pPr marL="358774" indent="-342900">
              <a:buFont typeface="+mj-lt"/>
              <a:buAutoNum type="arabicPeriod"/>
            </a:pPr>
            <a:r>
              <a:rPr lang="en-US" dirty="0"/>
              <a:t>Implement the HSBY_BUILD_OFFLINE in each CPU</a:t>
            </a:r>
          </a:p>
          <a:p>
            <a:pPr marL="358774" indent="-342900">
              <a:buFont typeface="+mj-lt"/>
              <a:buAutoNum type="arabicPeriod"/>
            </a:pPr>
            <a:r>
              <a:rPr lang="en-US" dirty="0"/>
              <a:t>Disconnect, implement the change, and BUILD CHANGES (do not REBUILD the application)</a:t>
            </a:r>
          </a:p>
          <a:p>
            <a:pPr marL="547680" lvl="1" indent="-342900"/>
            <a:endParaRPr lang="en-US" dirty="0"/>
          </a:p>
        </p:txBody>
      </p:sp>
      <p:sp>
        <p:nvSpPr>
          <p:cNvPr id="5" name="Text Placeholder 4"/>
          <p:cNvSpPr>
            <a:spLocks noGrp="1"/>
          </p:cNvSpPr>
          <p:nvPr>
            <p:ph type="body" sz="quarter" idx="32"/>
          </p:nvPr>
        </p:nvSpPr>
        <p:spPr/>
        <p:txBody>
          <a:bodyPr/>
          <a:lstStyle/>
          <a:p>
            <a:r>
              <a:rPr lang="en-US" dirty="0"/>
              <a:t>Adding a Device without Stopping the Process</a:t>
            </a:r>
          </a:p>
        </p:txBody>
      </p:sp>
      <p:sp>
        <p:nvSpPr>
          <p:cNvPr id="6" name="Text Placeholder 5"/>
          <p:cNvSpPr>
            <a:spLocks noGrp="1"/>
          </p:cNvSpPr>
          <p:nvPr>
            <p:ph type="body" sz="quarter" idx="33"/>
          </p:nvPr>
        </p:nvSpPr>
        <p:spPr/>
        <p:txBody>
          <a:bodyPr/>
          <a:lstStyle/>
          <a:p>
            <a:r>
              <a:rPr lang="en-US" dirty="0"/>
              <a:t>Macro Steps</a:t>
            </a:r>
          </a:p>
        </p:txBody>
      </p:sp>
      <p:pic>
        <p:nvPicPr>
          <p:cNvPr id="7" name="Picture 2"/>
          <p:cNvPicPr>
            <a:picLocks noChangeAspect="1" noChangeArrowheads="1"/>
          </p:cNvPicPr>
          <p:nvPr/>
        </p:nvPicPr>
        <p:blipFill>
          <a:blip r:embed="rId2" cstate="print"/>
          <a:srcRect/>
          <a:stretch>
            <a:fillRect/>
          </a:stretch>
        </p:blipFill>
        <p:spPr bwMode="auto">
          <a:xfrm>
            <a:off x="6466424" y="1068364"/>
            <a:ext cx="1021853" cy="574577"/>
          </a:xfrm>
          <a:prstGeom prst="rect">
            <a:avLst/>
          </a:prstGeom>
          <a:noFill/>
          <a:ln w="9525">
            <a:noFill/>
            <a:miter lim="800000"/>
            <a:headEnd/>
            <a:tailEnd/>
          </a:ln>
        </p:spPr>
      </p:pic>
      <p:pic>
        <p:nvPicPr>
          <p:cNvPr id="8" name="Picture 3"/>
          <p:cNvPicPr>
            <a:picLocks noChangeAspect="1" noChangeArrowheads="1"/>
          </p:cNvPicPr>
          <p:nvPr/>
        </p:nvPicPr>
        <p:blipFill>
          <a:blip r:embed="rId2" cstate="print"/>
          <a:srcRect/>
          <a:stretch>
            <a:fillRect/>
          </a:stretch>
        </p:blipFill>
        <p:spPr bwMode="auto">
          <a:xfrm>
            <a:off x="7854821" y="1068364"/>
            <a:ext cx="1035505" cy="582254"/>
          </a:xfrm>
          <a:prstGeom prst="rect">
            <a:avLst/>
          </a:prstGeom>
          <a:noFill/>
          <a:ln w="9525">
            <a:noFill/>
            <a:miter lim="800000"/>
            <a:headEnd/>
            <a:tailEnd/>
          </a:ln>
        </p:spPr>
      </p:pic>
      <p:pic>
        <p:nvPicPr>
          <p:cNvPr id="10" name="Picture 5"/>
          <p:cNvPicPr>
            <a:picLocks noChangeAspect="1" noChangeArrowheads="1"/>
          </p:cNvPicPr>
          <p:nvPr/>
        </p:nvPicPr>
        <p:blipFill>
          <a:blip r:embed="rId3" cstate="print"/>
          <a:srcRect/>
          <a:stretch>
            <a:fillRect/>
          </a:stretch>
        </p:blipFill>
        <p:spPr bwMode="auto">
          <a:xfrm>
            <a:off x="6228184" y="2096032"/>
            <a:ext cx="1744676" cy="462719"/>
          </a:xfrm>
          <a:prstGeom prst="rect">
            <a:avLst/>
          </a:prstGeom>
          <a:noFill/>
          <a:ln w="9525">
            <a:noFill/>
            <a:miter lim="800000"/>
            <a:headEnd/>
            <a:tailEnd/>
          </a:ln>
        </p:spPr>
      </p:pic>
      <p:grpSp>
        <p:nvGrpSpPr>
          <p:cNvPr id="9" name="Group 11"/>
          <p:cNvGrpSpPr/>
          <p:nvPr/>
        </p:nvGrpSpPr>
        <p:grpSpPr>
          <a:xfrm>
            <a:off x="6784679" y="2859782"/>
            <a:ext cx="753096" cy="532113"/>
            <a:chOff x="3543679" y="3437460"/>
            <a:chExt cx="2139947" cy="1512027"/>
          </a:xfrm>
        </p:grpSpPr>
        <p:pic>
          <p:nvPicPr>
            <p:cNvPr id="13" name="Picture 6"/>
            <p:cNvPicPr>
              <a:picLocks noChangeAspect="1" noChangeArrowheads="1"/>
            </p:cNvPicPr>
            <p:nvPr/>
          </p:nvPicPr>
          <p:blipFill>
            <a:blip r:embed="rId4" cstate="print"/>
            <a:srcRect/>
            <a:stretch>
              <a:fillRect/>
            </a:stretch>
          </p:blipFill>
          <p:spPr bwMode="auto">
            <a:xfrm>
              <a:off x="3543679" y="3437460"/>
              <a:ext cx="2139947" cy="1512027"/>
            </a:xfrm>
            <a:prstGeom prst="rect">
              <a:avLst/>
            </a:prstGeom>
            <a:noFill/>
            <a:ln w="9525">
              <a:noFill/>
              <a:miter lim="800000"/>
              <a:headEnd/>
              <a:tailEnd/>
            </a:ln>
          </p:spPr>
        </p:pic>
        <p:pic>
          <p:nvPicPr>
            <p:cNvPr id="14" name="Picture 8"/>
            <p:cNvPicPr>
              <a:picLocks noChangeAspect="1" noChangeArrowheads="1"/>
            </p:cNvPicPr>
            <p:nvPr/>
          </p:nvPicPr>
          <p:blipFill>
            <a:blip r:embed="rId5" cstate="print"/>
            <a:srcRect/>
            <a:stretch>
              <a:fillRect/>
            </a:stretch>
          </p:blipFill>
          <p:spPr bwMode="auto">
            <a:xfrm flipV="1">
              <a:off x="3562344" y="3799331"/>
              <a:ext cx="220579" cy="198522"/>
            </a:xfrm>
            <a:prstGeom prst="rect">
              <a:avLst/>
            </a:prstGeom>
            <a:noFill/>
            <a:ln w="9525">
              <a:noFill/>
              <a:miter lim="800000"/>
              <a:headEnd/>
              <a:tailEnd/>
            </a:ln>
          </p:spPr>
        </p:pic>
      </p:grpSp>
      <p:sp>
        <p:nvSpPr>
          <p:cNvPr id="15" name="Rounded Rectangle 14"/>
          <p:cNvSpPr/>
          <p:nvPr/>
        </p:nvSpPr>
        <p:spPr>
          <a:xfrm>
            <a:off x="6984424" y="1447034"/>
            <a:ext cx="1412052" cy="1111717"/>
          </a:xfrm>
          <a:prstGeom prst="roundRect">
            <a:avLst>
              <a:gd name="adj" fmla="val 2497"/>
            </a:avLst>
          </a:prstGeom>
          <a:noFill/>
          <a:ln w="28575">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Freeform 16"/>
          <p:cNvSpPr/>
          <p:nvPr/>
        </p:nvSpPr>
        <p:spPr>
          <a:xfrm rot="16200000" flipH="1">
            <a:off x="6513534" y="2485635"/>
            <a:ext cx="611384" cy="338075"/>
          </a:xfrm>
          <a:custGeom>
            <a:avLst/>
            <a:gdLst>
              <a:gd name="connsiteX0" fmla="*/ 0 w 2353339"/>
              <a:gd name="connsiteY0" fmla="*/ 730102 h 730102"/>
              <a:gd name="connsiteX1" fmla="*/ 0 w 2353339"/>
              <a:gd name="connsiteY1" fmla="*/ 0 h 730102"/>
              <a:gd name="connsiteX2" fmla="*/ 2339163 w 2353339"/>
              <a:gd name="connsiteY2" fmla="*/ 0 h 730102"/>
              <a:gd name="connsiteX3" fmla="*/ 2339163 w 2353339"/>
              <a:gd name="connsiteY3" fmla="*/ 375684 h 730102"/>
              <a:gd name="connsiteX4" fmla="*/ 2332074 w 2353339"/>
              <a:gd name="connsiteY4" fmla="*/ 375684 h 730102"/>
              <a:gd name="connsiteX5" fmla="*/ 2353339 w 2353339"/>
              <a:gd name="connsiteY5" fmla="*/ 375684 h 73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3339" h="730102">
                <a:moveTo>
                  <a:pt x="0" y="730102"/>
                </a:moveTo>
                <a:lnTo>
                  <a:pt x="0" y="0"/>
                </a:lnTo>
                <a:lnTo>
                  <a:pt x="2339163" y="0"/>
                </a:lnTo>
                <a:lnTo>
                  <a:pt x="2339163" y="375684"/>
                </a:lnTo>
                <a:lnTo>
                  <a:pt x="2332074" y="375684"/>
                </a:lnTo>
                <a:lnTo>
                  <a:pt x="2353339" y="375684"/>
                </a:lnTo>
              </a:path>
            </a:pathLst>
          </a:custGeom>
          <a:ln w="28575" cap="rnd">
            <a:solidFill>
              <a:schemeClr val="bg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050" name="Picture 2"/>
          <p:cNvPicPr>
            <a:picLocks noChangeAspect="1" noChangeArrowheads="1"/>
          </p:cNvPicPr>
          <p:nvPr/>
        </p:nvPicPr>
        <p:blipFill>
          <a:blip r:embed="rId6" cstate="print"/>
          <a:srcRect/>
          <a:stretch>
            <a:fillRect/>
          </a:stretch>
        </p:blipFill>
        <p:spPr bwMode="auto">
          <a:xfrm>
            <a:off x="1835696" y="2211710"/>
            <a:ext cx="3138314" cy="1743888"/>
          </a:xfrm>
          <a:prstGeom prst="rect">
            <a:avLst/>
          </a:prstGeom>
          <a:noFill/>
          <a:ln w="9525">
            <a:noFill/>
            <a:miter lim="800000"/>
            <a:headEnd/>
            <a:tailEnd/>
          </a:ln>
        </p:spPr>
      </p:pic>
      <p:pic>
        <p:nvPicPr>
          <p:cNvPr id="18" name="Picture 3" descr="D:\LaunchBar\All_EMF\All_EMF\Computer_and_visualisation\Copy of Laptop_Computer.jpg"/>
          <p:cNvPicPr>
            <a:picLocks noChangeAspect="1" noChangeArrowheads="1"/>
          </p:cNvPicPr>
          <p:nvPr/>
        </p:nvPicPr>
        <p:blipFill>
          <a:blip r:embed="rId7" cstate="print"/>
          <a:srcRect/>
          <a:stretch>
            <a:fillRect/>
          </a:stretch>
        </p:blipFill>
        <p:spPr bwMode="auto">
          <a:xfrm>
            <a:off x="251520" y="2211710"/>
            <a:ext cx="936104" cy="705284"/>
          </a:xfrm>
          <a:prstGeom prst="rect">
            <a:avLst/>
          </a:prstGeom>
          <a:noFill/>
        </p:spPr>
      </p:pic>
      <p:sp>
        <p:nvSpPr>
          <p:cNvPr id="19" name="TextBox 18"/>
          <p:cNvSpPr txBox="1"/>
          <p:nvPr/>
        </p:nvSpPr>
        <p:spPr>
          <a:xfrm>
            <a:off x="275903" y="2283718"/>
            <a:ext cx="864096" cy="400110"/>
          </a:xfrm>
          <a:prstGeom prst="rect">
            <a:avLst/>
          </a:prstGeom>
          <a:noFill/>
        </p:spPr>
        <p:txBody>
          <a:bodyPr wrap="square" rtlCol="0">
            <a:spAutoFit/>
          </a:bodyPr>
          <a:lstStyle/>
          <a:p>
            <a:pPr algn="ctr"/>
            <a:r>
              <a:rPr lang="en-US" sz="1000" b="1" dirty="0"/>
              <a:t>Not Connected</a:t>
            </a:r>
          </a:p>
        </p:txBody>
      </p:sp>
      <p:sp>
        <p:nvSpPr>
          <p:cNvPr id="20" name="TextBox 19"/>
          <p:cNvSpPr txBox="1"/>
          <p:nvPr/>
        </p:nvSpPr>
        <p:spPr>
          <a:xfrm>
            <a:off x="6444208" y="843558"/>
            <a:ext cx="1152128" cy="216024"/>
          </a:xfrm>
          <a:prstGeom prst="rect">
            <a:avLst/>
          </a:prstGeom>
          <a:noFill/>
        </p:spPr>
        <p:txBody>
          <a:bodyPr wrap="square" rtlCol="0">
            <a:spAutoFit/>
          </a:bodyPr>
          <a:lstStyle/>
          <a:p>
            <a:r>
              <a:rPr lang="en-US" sz="800" b="1" dirty="0">
                <a:solidFill>
                  <a:srgbClr val="00B050"/>
                </a:solidFill>
              </a:rPr>
              <a:t>RUN_PRIMARY</a:t>
            </a:r>
          </a:p>
        </p:txBody>
      </p:sp>
      <p:sp>
        <p:nvSpPr>
          <p:cNvPr id="21" name="TextBox 20"/>
          <p:cNvSpPr txBox="1"/>
          <p:nvPr/>
        </p:nvSpPr>
        <p:spPr>
          <a:xfrm>
            <a:off x="7812360" y="843558"/>
            <a:ext cx="1152128" cy="216024"/>
          </a:xfrm>
          <a:prstGeom prst="rect">
            <a:avLst/>
          </a:prstGeom>
          <a:noFill/>
        </p:spPr>
        <p:txBody>
          <a:bodyPr wrap="square" rtlCol="0">
            <a:spAutoFit/>
          </a:bodyPr>
          <a:lstStyle/>
          <a:p>
            <a:r>
              <a:rPr lang="en-US" sz="800" b="1" dirty="0">
                <a:solidFill>
                  <a:srgbClr val="00B050"/>
                </a:solidFill>
              </a:rPr>
              <a:t>RUN_STANBY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r>
              <a:rPr lang="en-US"/>
              <a:t>Page </a:t>
            </a:r>
            <a:fld id="{5A9C12DC-491F-9444-86A2-13AC5C62A2FC}" type="slidenum">
              <a:rPr lang="en-US" smtClean="0"/>
              <a:pPr/>
              <a:t>7</a:t>
            </a:fld>
            <a:endParaRPr lang="en-US" dirty="0"/>
          </a:p>
        </p:txBody>
      </p:sp>
      <p:sp>
        <p:nvSpPr>
          <p:cNvPr id="3" name="Footer Placeholder 2"/>
          <p:cNvSpPr>
            <a:spLocks noGrp="1"/>
          </p:cNvSpPr>
          <p:nvPr>
            <p:ph type="ftr" sz="quarter" idx="3"/>
          </p:nvPr>
        </p:nvSpPr>
        <p:spPr/>
        <p:txBody>
          <a:bodyPr/>
          <a:lstStyle/>
          <a:p>
            <a:r>
              <a:rPr lang="en-US"/>
              <a:t>Confidential Property of Schneider Electric |</a:t>
            </a:r>
            <a:endParaRPr lang="en-US" dirty="0"/>
          </a:p>
        </p:txBody>
      </p:sp>
      <p:sp>
        <p:nvSpPr>
          <p:cNvPr id="4" name="Content Placeholder 3"/>
          <p:cNvSpPr>
            <a:spLocks noGrp="1"/>
          </p:cNvSpPr>
          <p:nvPr>
            <p:ph sz="quarter" idx="31"/>
          </p:nvPr>
        </p:nvSpPr>
        <p:spPr>
          <a:xfrm>
            <a:off x="258055" y="1203325"/>
            <a:ext cx="5214697" cy="3176589"/>
          </a:xfrm>
        </p:spPr>
        <p:txBody>
          <a:bodyPr/>
          <a:lstStyle/>
          <a:p>
            <a:pPr marL="358774" indent="-342900">
              <a:buFont typeface="+mj-lt"/>
              <a:buAutoNum type="arabicPeriod"/>
            </a:pPr>
            <a:r>
              <a:rPr lang="en-US" dirty="0"/>
              <a:t>Implement the HSBY_BUILD_OFFLINE in each CPU</a:t>
            </a:r>
          </a:p>
          <a:p>
            <a:pPr marL="358774" indent="-342900">
              <a:buFont typeface="+mj-lt"/>
              <a:buAutoNum type="arabicPeriod"/>
            </a:pPr>
            <a:r>
              <a:rPr lang="en-US" dirty="0"/>
              <a:t>Disconnect, implement the change, and BUILD CHANGES (do not REBUILD the application)</a:t>
            </a:r>
          </a:p>
          <a:p>
            <a:pPr marL="358774" indent="-342900">
              <a:buFont typeface="+mj-lt"/>
              <a:buAutoNum type="arabicPeriod"/>
            </a:pPr>
            <a:r>
              <a:rPr lang="en-US" dirty="0"/>
              <a:t>Connect, transfer and run the application in the Standby</a:t>
            </a:r>
          </a:p>
          <a:p>
            <a:pPr marL="547680" lvl="1" indent="-342900"/>
            <a:r>
              <a:rPr lang="en-US" dirty="0"/>
              <a:t>At this stage, the Standby will be in WAIT state, the system is not redundant but the Primary still control the process</a:t>
            </a:r>
          </a:p>
          <a:p>
            <a:pPr marL="547680" lvl="1" indent="-342900"/>
            <a:endParaRPr lang="en-US" dirty="0"/>
          </a:p>
        </p:txBody>
      </p:sp>
      <p:sp>
        <p:nvSpPr>
          <p:cNvPr id="5" name="Text Placeholder 4"/>
          <p:cNvSpPr>
            <a:spLocks noGrp="1"/>
          </p:cNvSpPr>
          <p:nvPr>
            <p:ph type="body" sz="quarter" idx="32"/>
          </p:nvPr>
        </p:nvSpPr>
        <p:spPr/>
        <p:txBody>
          <a:bodyPr/>
          <a:lstStyle/>
          <a:p>
            <a:r>
              <a:rPr lang="en-US" dirty="0"/>
              <a:t>Adding a Device without Stopping the Process</a:t>
            </a:r>
          </a:p>
        </p:txBody>
      </p:sp>
      <p:sp>
        <p:nvSpPr>
          <p:cNvPr id="6" name="Text Placeholder 5"/>
          <p:cNvSpPr>
            <a:spLocks noGrp="1"/>
          </p:cNvSpPr>
          <p:nvPr>
            <p:ph type="body" sz="quarter" idx="33"/>
          </p:nvPr>
        </p:nvSpPr>
        <p:spPr/>
        <p:txBody>
          <a:bodyPr/>
          <a:lstStyle/>
          <a:p>
            <a:r>
              <a:rPr lang="en-US" dirty="0"/>
              <a:t>Macro Steps</a:t>
            </a:r>
          </a:p>
        </p:txBody>
      </p:sp>
      <p:pic>
        <p:nvPicPr>
          <p:cNvPr id="7" name="Picture 2"/>
          <p:cNvPicPr>
            <a:picLocks noChangeAspect="1" noChangeArrowheads="1"/>
          </p:cNvPicPr>
          <p:nvPr/>
        </p:nvPicPr>
        <p:blipFill>
          <a:blip r:embed="rId2" cstate="print"/>
          <a:srcRect/>
          <a:stretch>
            <a:fillRect/>
          </a:stretch>
        </p:blipFill>
        <p:spPr bwMode="auto">
          <a:xfrm>
            <a:off x="6466424" y="1068364"/>
            <a:ext cx="1021853" cy="574577"/>
          </a:xfrm>
          <a:prstGeom prst="rect">
            <a:avLst/>
          </a:prstGeom>
          <a:noFill/>
          <a:ln w="9525">
            <a:noFill/>
            <a:miter lim="800000"/>
            <a:headEnd/>
            <a:tailEnd/>
          </a:ln>
        </p:spPr>
      </p:pic>
      <p:pic>
        <p:nvPicPr>
          <p:cNvPr id="8" name="Picture 3"/>
          <p:cNvPicPr>
            <a:picLocks noChangeAspect="1" noChangeArrowheads="1"/>
          </p:cNvPicPr>
          <p:nvPr/>
        </p:nvPicPr>
        <p:blipFill>
          <a:blip r:embed="rId2" cstate="print"/>
          <a:srcRect/>
          <a:stretch>
            <a:fillRect/>
          </a:stretch>
        </p:blipFill>
        <p:spPr bwMode="auto">
          <a:xfrm>
            <a:off x="7854821" y="1068364"/>
            <a:ext cx="1035505" cy="582254"/>
          </a:xfrm>
          <a:prstGeom prst="rect">
            <a:avLst/>
          </a:prstGeom>
          <a:noFill/>
          <a:ln w="9525">
            <a:noFill/>
            <a:miter lim="800000"/>
            <a:headEnd/>
            <a:tailEnd/>
          </a:ln>
        </p:spPr>
      </p:pic>
      <p:pic>
        <p:nvPicPr>
          <p:cNvPr id="10" name="Picture 5"/>
          <p:cNvPicPr>
            <a:picLocks noChangeAspect="1" noChangeArrowheads="1"/>
          </p:cNvPicPr>
          <p:nvPr/>
        </p:nvPicPr>
        <p:blipFill>
          <a:blip r:embed="rId3" cstate="print"/>
          <a:srcRect/>
          <a:stretch>
            <a:fillRect/>
          </a:stretch>
        </p:blipFill>
        <p:spPr bwMode="auto">
          <a:xfrm>
            <a:off x="6228184" y="2096032"/>
            <a:ext cx="1744676" cy="462719"/>
          </a:xfrm>
          <a:prstGeom prst="rect">
            <a:avLst/>
          </a:prstGeom>
          <a:noFill/>
          <a:ln w="9525">
            <a:noFill/>
            <a:miter lim="800000"/>
            <a:headEnd/>
            <a:tailEnd/>
          </a:ln>
        </p:spPr>
      </p:pic>
      <p:grpSp>
        <p:nvGrpSpPr>
          <p:cNvPr id="9" name="Group 11"/>
          <p:cNvGrpSpPr/>
          <p:nvPr/>
        </p:nvGrpSpPr>
        <p:grpSpPr>
          <a:xfrm>
            <a:off x="6784679" y="2859782"/>
            <a:ext cx="753096" cy="532113"/>
            <a:chOff x="3543679" y="3437460"/>
            <a:chExt cx="2139947" cy="1512027"/>
          </a:xfrm>
        </p:grpSpPr>
        <p:pic>
          <p:nvPicPr>
            <p:cNvPr id="13" name="Picture 6"/>
            <p:cNvPicPr>
              <a:picLocks noChangeAspect="1" noChangeArrowheads="1"/>
            </p:cNvPicPr>
            <p:nvPr/>
          </p:nvPicPr>
          <p:blipFill>
            <a:blip r:embed="rId4" cstate="print"/>
            <a:srcRect/>
            <a:stretch>
              <a:fillRect/>
            </a:stretch>
          </p:blipFill>
          <p:spPr bwMode="auto">
            <a:xfrm>
              <a:off x="3543679" y="3437460"/>
              <a:ext cx="2139947" cy="1512027"/>
            </a:xfrm>
            <a:prstGeom prst="rect">
              <a:avLst/>
            </a:prstGeom>
            <a:noFill/>
            <a:ln w="9525">
              <a:noFill/>
              <a:miter lim="800000"/>
              <a:headEnd/>
              <a:tailEnd/>
            </a:ln>
          </p:spPr>
        </p:pic>
        <p:pic>
          <p:nvPicPr>
            <p:cNvPr id="14" name="Picture 8"/>
            <p:cNvPicPr>
              <a:picLocks noChangeAspect="1" noChangeArrowheads="1"/>
            </p:cNvPicPr>
            <p:nvPr/>
          </p:nvPicPr>
          <p:blipFill>
            <a:blip r:embed="rId5" cstate="print"/>
            <a:srcRect/>
            <a:stretch>
              <a:fillRect/>
            </a:stretch>
          </p:blipFill>
          <p:spPr bwMode="auto">
            <a:xfrm flipV="1">
              <a:off x="3562344" y="3799331"/>
              <a:ext cx="220579" cy="198522"/>
            </a:xfrm>
            <a:prstGeom prst="rect">
              <a:avLst/>
            </a:prstGeom>
            <a:noFill/>
            <a:ln w="9525">
              <a:noFill/>
              <a:miter lim="800000"/>
              <a:headEnd/>
              <a:tailEnd/>
            </a:ln>
          </p:spPr>
        </p:pic>
      </p:grpSp>
      <p:sp>
        <p:nvSpPr>
          <p:cNvPr id="15" name="Rounded Rectangle 14"/>
          <p:cNvSpPr/>
          <p:nvPr/>
        </p:nvSpPr>
        <p:spPr>
          <a:xfrm>
            <a:off x="6984424" y="1447034"/>
            <a:ext cx="1412052" cy="1111717"/>
          </a:xfrm>
          <a:prstGeom prst="roundRect">
            <a:avLst>
              <a:gd name="adj" fmla="val 2497"/>
            </a:avLst>
          </a:prstGeom>
          <a:noFill/>
          <a:ln w="28575">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Freeform 16"/>
          <p:cNvSpPr/>
          <p:nvPr/>
        </p:nvSpPr>
        <p:spPr>
          <a:xfrm rot="16200000" flipH="1">
            <a:off x="6513534" y="2485635"/>
            <a:ext cx="611384" cy="338075"/>
          </a:xfrm>
          <a:custGeom>
            <a:avLst/>
            <a:gdLst>
              <a:gd name="connsiteX0" fmla="*/ 0 w 2353339"/>
              <a:gd name="connsiteY0" fmla="*/ 730102 h 730102"/>
              <a:gd name="connsiteX1" fmla="*/ 0 w 2353339"/>
              <a:gd name="connsiteY1" fmla="*/ 0 h 730102"/>
              <a:gd name="connsiteX2" fmla="*/ 2339163 w 2353339"/>
              <a:gd name="connsiteY2" fmla="*/ 0 h 730102"/>
              <a:gd name="connsiteX3" fmla="*/ 2339163 w 2353339"/>
              <a:gd name="connsiteY3" fmla="*/ 375684 h 730102"/>
              <a:gd name="connsiteX4" fmla="*/ 2332074 w 2353339"/>
              <a:gd name="connsiteY4" fmla="*/ 375684 h 730102"/>
              <a:gd name="connsiteX5" fmla="*/ 2353339 w 2353339"/>
              <a:gd name="connsiteY5" fmla="*/ 375684 h 73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3339" h="730102">
                <a:moveTo>
                  <a:pt x="0" y="730102"/>
                </a:moveTo>
                <a:lnTo>
                  <a:pt x="0" y="0"/>
                </a:lnTo>
                <a:lnTo>
                  <a:pt x="2339163" y="0"/>
                </a:lnTo>
                <a:lnTo>
                  <a:pt x="2339163" y="375684"/>
                </a:lnTo>
                <a:lnTo>
                  <a:pt x="2332074" y="375684"/>
                </a:lnTo>
                <a:lnTo>
                  <a:pt x="2353339" y="375684"/>
                </a:lnTo>
              </a:path>
            </a:pathLst>
          </a:custGeom>
          <a:ln w="28575" cap="rnd">
            <a:solidFill>
              <a:schemeClr val="bg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026" name="Picture 2"/>
          <p:cNvPicPr>
            <a:picLocks noChangeAspect="1" noChangeArrowheads="1"/>
          </p:cNvPicPr>
          <p:nvPr/>
        </p:nvPicPr>
        <p:blipFill>
          <a:blip r:embed="rId6" cstate="print">
            <a:lum bright="70000" contrast="-70000"/>
          </a:blip>
          <a:srcRect/>
          <a:stretch>
            <a:fillRect/>
          </a:stretch>
        </p:blipFill>
        <p:spPr bwMode="auto">
          <a:xfrm>
            <a:off x="7956376" y="2859782"/>
            <a:ext cx="495300" cy="1219200"/>
          </a:xfrm>
          <a:prstGeom prst="rect">
            <a:avLst/>
          </a:prstGeom>
          <a:noFill/>
          <a:ln w="9525">
            <a:noFill/>
            <a:miter lim="800000"/>
            <a:headEnd/>
            <a:tailEnd/>
          </a:ln>
        </p:spPr>
      </p:pic>
      <p:sp>
        <p:nvSpPr>
          <p:cNvPr id="16" name="Freeform 15"/>
          <p:cNvSpPr/>
          <p:nvPr/>
        </p:nvSpPr>
        <p:spPr>
          <a:xfrm rot="10800000" flipH="1">
            <a:off x="6813774" y="3032373"/>
            <a:ext cx="1368152" cy="936101"/>
          </a:xfrm>
          <a:custGeom>
            <a:avLst/>
            <a:gdLst>
              <a:gd name="connsiteX0" fmla="*/ 0 w 2353339"/>
              <a:gd name="connsiteY0" fmla="*/ 730102 h 730102"/>
              <a:gd name="connsiteX1" fmla="*/ 0 w 2353339"/>
              <a:gd name="connsiteY1" fmla="*/ 0 h 730102"/>
              <a:gd name="connsiteX2" fmla="*/ 2339163 w 2353339"/>
              <a:gd name="connsiteY2" fmla="*/ 0 h 730102"/>
              <a:gd name="connsiteX3" fmla="*/ 2339163 w 2353339"/>
              <a:gd name="connsiteY3" fmla="*/ 375684 h 730102"/>
              <a:gd name="connsiteX4" fmla="*/ 2332074 w 2353339"/>
              <a:gd name="connsiteY4" fmla="*/ 375684 h 730102"/>
              <a:gd name="connsiteX5" fmla="*/ 2353339 w 2353339"/>
              <a:gd name="connsiteY5" fmla="*/ 375684 h 73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3339" h="730102">
                <a:moveTo>
                  <a:pt x="0" y="730102"/>
                </a:moveTo>
                <a:lnTo>
                  <a:pt x="0" y="0"/>
                </a:lnTo>
                <a:lnTo>
                  <a:pt x="2339163" y="0"/>
                </a:lnTo>
                <a:lnTo>
                  <a:pt x="2339163" y="375684"/>
                </a:lnTo>
                <a:lnTo>
                  <a:pt x="2332074" y="375684"/>
                </a:lnTo>
                <a:lnTo>
                  <a:pt x="2353339" y="375684"/>
                </a:lnTo>
              </a:path>
            </a:pathLst>
          </a:custGeom>
          <a:ln w="28575" cap="rnd">
            <a:solidFill>
              <a:schemeClr val="bg2"/>
            </a:solidFill>
            <a:prstDash val="sysDot"/>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TextBox 17"/>
          <p:cNvSpPr txBox="1"/>
          <p:nvPr/>
        </p:nvSpPr>
        <p:spPr>
          <a:xfrm>
            <a:off x="6444208" y="843558"/>
            <a:ext cx="1152128" cy="216024"/>
          </a:xfrm>
          <a:prstGeom prst="rect">
            <a:avLst/>
          </a:prstGeom>
          <a:noFill/>
        </p:spPr>
        <p:txBody>
          <a:bodyPr wrap="square" rtlCol="0">
            <a:spAutoFit/>
          </a:bodyPr>
          <a:lstStyle/>
          <a:p>
            <a:r>
              <a:rPr lang="en-US" sz="800" b="1" dirty="0">
                <a:solidFill>
                  <a:srgbClr val="00B050"/>
                </a:solidFill>
              </a:rPr>
              <a:t>RUN_PRIMARY</a:t>
            </a:r>
          </a:p>
        </p:txBody>
      </p:sp>
      <p:sp>
        <p:nvSpPr>
          <p:cNvPr id="19" name="TextBox 18"/>
          <p:cNvSpPr txBox="1"/>
          <p:nvPr/>
        </p:nvSpPr>
        <p:spPr>
          <a:xfrm>
            <a:off x="7812360" y="843558"/>
            <a:ext cx="1152128" cy="216024"/>
          </a:xfrm>
          <a:prstGeom prst="rect">
            <a:avLst/>
          </a:prstGeom>
          <a:noFill/>
        </p:spPr>
        <p:txBody>
          <a:bodyPr wrap="square" rtlCol="0">
            <a:spAutoFit/>
          </a:bodyPr>
          <a:lstStyle/>
          <a:p>
            <a:r>
              <a:rPr lang="en-US" sz="800" b="1" dirty="0">
                <a:solidFill>
                  <a:schemeClr val="accent4"/>
                </a:solidFill>
              </a:rPr>
              <a:t>WAIT</a:t>
            </a:r>
          </a:p>
        </p:txBody>
      </p:sp>
      <p:grpSp>
        <p:nvGrpSpPr>
          <p:cNvPr id="11" name="Group 21"/>
          <p:cNvGrpSpPr/>
          <p:nvPr/>
        </p:nvGrpSpPr>
        <p:grpSpPr>
          <a:xfrm>
            <a:off x="7452320" y="66266"/>
            <a:ext cx="936104" cy="705284"/>
            <a:chOff x="251520" y="2211710"/>
            <a:chExt cx="936104" cy="705284"/>
          </a:xfrm>
        </p:grpSpPr>
        <p:pic>
          <p:nvPicPr>
            <p:cNvPr id="20" name="Picture 3" descr="D:\LaunchBar\All_EMF\All_EMF\Computer_and_visualisation\Copy of Laptop_Computer.jpg"/>
            <p:cNvPicPr>
              <a:picLocks noChangeAspect="1" noChangeArrowheads="1"/>
            </p:cNvPicPr>
            <p:nvPr/>
          </p:nvPicPr>
          <p:blipFill>
            <a:blip r:embed="rId7" cstate="print"/>
            <a:srcRect/>
            <a:stretch>
              <a:fillRect/>
            </a:stretch>
          </p:blipFill>
          <p:spPr bwMode="auto">
            <a:xfrm>
              <a:off x="251520" y="2211710"/>
              <a:ext cx="936104" cy="705284"/>
            </a:xfrm>
            <a:prstGeom prst="rect">
              <a:avLst/>
            </a:prstGeom>
            <a:noFill/>
          </p:spPr>
        </p:pic>
        <p:pic>
          <p:nvPicPr>
            <p:cNvPr id="21" name="Picture 2"/>
            <p:cNvPicPr>
              <a:picLocks noChangeAspect="1" noChangeArrowheads="1"/>
            </p:cNvPicPr>
            <p:nvPr/>
          </p:nvPicPr>
          <p:blipFill>
            <a:blip r:embed="rId8" cstate="print"/>
            <a:srcRect l="27784"/>
            <a:stretch>
              <a:fillRect/>
            </a:stretch>
          </p:blipFill>
          <p:spPr bwMode="auto">
            <a:xfrm>
              <a:off x="389186" y="2237110"/>
              <a:ext cx="655075" cy="504056"/>
            </a:xfrm>
            <a:prstGeom prst="rect">
              <a:avLst/>
            </a:prstGeom>
            <a:noFill/>
            <a:ln w="9525">
              <a:noFill/>
              <a:miter lim="800000"/>
              <a:headEnd/>
              <a:tailEnd/>
            </a:ln>
          </p:spPr>
        </p:pic>
      </p:grpSp>
      <p:pic>
        <p:nvPicPr>
          <p:cNvPr id="23" name="Picture 53" descr="arrow"/>
          <p:cNvPicPr>
            <a:picLocks noChangeAspect="1" noChangeArrowheads="1"/>
          </p:cNvPicPr>
          <p:nvPr/>
        </p:nvPicPr>
        <p:blipFill>
          <a:blip r:embed="rId9" cstate="print"/>
          <a:srcRect/>
          <a:stretch>
            <a:fillRect/>
          </a:stretch>
        </p:blipFill>
        <p:spPr bwMode="auto">
          <a:xfrm flipV="1">
            <a:off x="7981909" y="483518"/>
            <a:ext cx="444756" cy="64807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r>
              <a:rPr lang="en-US"/>
              <a:t>Page </a:t>
            </a:r>
            <a:fld id="{5A9C12DC-491F-9444-86A2-13AC5C62A2FC}" type="slidenum">
              <a:rPr lang="en-US" smtClean="0"/>
              <a:pPr/>
              <a:t>8</a:t>
            </a:fld>
            <a:endParaRPr lang="en-US" dirty="0"/>
          </a:p>
        </p:txBody>
      </p:sp>
      <p:sp>
        <p:nvSpPr>
          <p:cNvPr id="3" name="Footer Placeholder 2"/>
          <p:cNvSpPr>
            <a:spLocks noGrp="1"/>
          </p:cNvSpPr>
          <p:nvPr>
            <p:ph type="ftr" sz="quarter" idx="3"/>
          </p:nvPr>
        </p:nvSpPr>
        <p:spPr/>
        <p:txBody>
          <a:bodyPr/>
          <a:lstStyle/>
          <a:p>
            <a:r>
              <a:rPr lang="en-US"/>
              <a:t>Confidential Property of Schneider Electric |</a:t>
            </a:r>
            <a:endParaRPr lang="en-US" dirty="0"/>
          </a:p>
        </p:txBody>
      </p:sp>
      <p:sp>
        <p:nvSpPr>
          <p:cNvPr id="4" name="Content Placeholder 3"/>
          <p:cNvSpPr>
            <a:spLocks noGrp="1"/>
          </p:cNvSpPr>
          <p:nvPr>
            <p:ph sz="quarter" idx="31"/>
          </p:nvPr>
        </p:nvSpPr>
        <p:spPr>
          <a:xfrm>
            <a:off x="258055" y="1203325"/>
            <a:ext cx="5214697" cy="3176589"/>
          </a:xfrm>
        </p:spPr>
        <p:txBody>
          <a:bodyPr/>
          <a:lstStyle/>
          <a:p>
            <a:pPr marL="358774" indent="-342900">
              <a:buFont typeface="+mj-lt"/>
              <a:buAutoNum type="arabicPeriod"/>
            </a:pPr>
            <a:r>
              <a:rPr lang="en-US" dirty="0"/>
              <a:t>Implement the HSBY_BUILD_OFFLINE in each CPU</a:t>
            </a:r>
          </a:p>
          <a:p>
            <a:pPr marL="358774" indent="-342900">
              <a:buFont typeface="+mj-lt"/>
              <a:buAutoNum type="arabicPeriod"/>
            </a:pPr>
            <a:r>
              <a:rPr lang="en-US" dirty="0"/>
              <a:t>Disconnect, implement the change, and BUILD CHANGES (do not REBUILD the application)</a:t>
            </a:r>
          </a:p>
          <a:p>
            <a:pPr marL="358774" indent="-342900">
              <a:buFont typeface="+mj-lt"/>
              <a:buAutoNum type="arabicPeriod"/>
            </a:pPr>
            <a:r>
              <a:rPr lang="en-US" dirty="0"/>
              <a:t>Connect, transfer and run the application in the Standby</a:t>
            </a:r>
          </a:p>
          <a:p>
            <a:pPr marL="547680" lvl="1" indent="-342900"/>
            <a:r>
              <a:rPr lang="en-US" dirty="0"/>
              <a:t>At this stage, the Standby will be in WAIT state, the system is not redundant but the Primary still control the process</a:t>
            </a:r>
          </a:p>
          <a:p>
            <a:pPr marL="358774" indent="-342900">
              <a:buFont typeface="+mj-lt"/>
              <a:buAutoNum type="arabicPeriod"/>
            </a:pPr>
            <a:r>
              <a:rPr lang="en-US" dirty="0"/>
              <a:t>Using the HSBY_BUILD_OFFLINE, force from WAIT to RUN_STANDBY to make the process redundant again</a:t>
            </a:r>
          </a:p>
          <a:p>
            <a:pPr marL="547680" lvl="1" indent="-342900"/>
            <a:endParaRPr lang="en-US" dirty="0"/>
          </a:p>
        </p:txBody>
      </p:sp>
      <p:sp>
        <p:nvSpPr>
          <p:cNvPr id="5" name="Text Placeholder 4"/>
          <p:cNvSpPr>
            <a:spLocks noGrp="1"/>
          </p:cNvSpPr>
          <p:nvPr>
            <p:ph type="body" sz="quarter" idx="32"/>
          </p:nvPr>
        </p:nvSpPr>
        <p:spPr/>
        <p:txBody>
          <a:bodyPr/>
          <a:lstStyle/>
          <a:p>
            <a:r>
              <a:rPr lang="en-US" dirty="0"/>
              <a:t>Adding a Device without Stopping the Process</a:t>
            </a:r>
          </a:p>
        </p:txBody>
      </p:sp>
      <p:sp>
        <p:nvSpPr>
          <p:cNvPr id="6" name="Text Placeholder 5"/>
          <p:cNvSpPr>
            <a:spLocks noGrp="1"/>
          </p:cNvSpPr>
          <p:nvPr>
            <p:ph type="body" sz="quarter" idx="33"/>
          </p:nvPr>
        </p:nvSpPr>
        <p:spPr/>
        <p:txBody>
          <a:bodyPr/>
          <a:lstStyle/>
          <a:p>
            <a:r>
              <a:rPr lang="en-US" dirty="0"/>
              <a:t>Macro Steps</a:t>
            </a:r>
          </a:p>
        </p:txBody>
      </p:sp>
      <p:pic>
        <p:nvPicPr>
          <p:cNvPr id="7" name="Picture 2"/>
          <p:cNvPicPr>
            <a:picLocks noChangeAspect="1" noChangeArrowheads="1"/>
          </p:cNvPicPr>
          <p:nvPr/>
        </p:nvPicPr>
        <p:blipFill>
          <a:blip r:embed="rId2" cstate="print"/>
          <a:srcRect/>
          <a:stretch>
            <a:fillRect/>
          </a:stretch>
        </p:blipFill>
        <p:spPr bwMode="auto">
          <a:xfrm>
            <a:off x="6466424" y="1068364"/>
            <a:ext cx="1021853" cy="574577"/>
          </a:xfrm>
          <a:prstGeom prst="rect">
            <a:avLst/>
          </a:prstGeom>
          <a:noFill/>
          <a:ln w="9525">
            <a:noFill/>
            <a:miter lim="800000"/>
            <a:headEnd/>
            <a:tailEnd/>
          </a:ln>
        </p:spPr>
      </p:pic>
      <p:pic>
        <p:nvPicPr>
          <p:cNvPr id="8" name="Picture 3"/>
          <p:cNvPicPr>
            <a:picLocks noChangeAspect="1" noChangeArrowheads="1"/>
          </p:cNvPicPr>
          <p:nvPr/>
        </p:nvPicPr>
        <p:blipFill>
          <a:blip r:embed="rId2" cstate="print"/>
          <a:srcRect/>
          <a:stretch>
            <a:fillRect/>
          </a:stretch>
        </p:blipFill>
        <p:spPr bwMode="auto">
          <a:xfrm>
            <a:off x="7854821" y="1068364"/>
            <a:ext cx="1035505" cy="582254"/>
          </a:xfrm>
          <a:prstGeom prst="rect">
            <a:avLst/>
          </a:prstGeom>
          <a:noFill/>
          <a:ln w="9525">
            <a:noFill/>
            <a:miter lim="800000"/>
            <a:headEnd/>
            <a:tailEnd/>
          </a:ln>
        </p:spPr>
      </p:pic>
      <p:pic>
        <p:nvPicPr>
          <p:cNvPr id="10" name="Picture 5"/>
          <p:cNvPicPr>
            <a:picLocks noChangeAspect="1" noChangeArrowheads="1"/>
          </p:cNvPicPr>
          <p:nvPr/>
        </p:nvPicPr>
        <p:blipFill>
          <a:blip r:embed="rId3" cstate="print"/>
          <a:srcRect/>
          <a:stretch>
            <a:fillRect/>
          </a:stretch>
        </p:blipFill>
        <p:spPr bwMode="auto">
          <a:xfrm>
            <a:off x="6228184" y="2096032"/>
            <a:ext cx="1744676" cy="462719"/>
          </a:xfrm>
          <a:prstGeom prst="rect">
            <a:avLst/>
          </a:prstGeom>
          <a:noFill/>
          <a:ln w="9525">
            <a:noFill/>
            <a:miter lim="800000"/>
            <a:headEnd/>
            <a:tailEnd/>
          </a:ln>
        </p:spPr>
      </p:pic>
      <p:grpSp>
        <p:nvGrpSpPr>
          <p:cNvPr id="9" name="Group 11"/>
          <p:cNvGrpSpPr/>
          <p:nvPr/>
        </p:nvGrpSpPr>
        <p:grpSpPr>
          <a:xfrm>
            <a:off x="6784679" y="2859782"/>
            <a:ext cx="753096" cy="532113"/>
            <a:chOff x="3543679" y="3437460"/>
            <a:chExt cx="2139947" cy="1512027"/>
          </a:xfrm>
        </p:grpSpPr>
        <p:pic>
          <p:nvPicPr>
            <p:cNvPr id="13" name="Picture 6"/>
            <p:cNvPicPr>
              <a:picLocks noChangeAspect="1" noChangeArrowheads="1"/>
            </p:cNvPicPr>
            <p:nvPr/>
          </p:nvPicPr>
          <p:blipFill>
            <a:blip r:embed="rId4" cstate="print"/>
            <a:srcRect/>
            <a:stretch>
              <a:fillRect/>
            </a:stretch>
          </p:blipFill>
          <p:spPr bwMode="auto">
            <a:xfrm>
              <a:off x="3543679" y="3437460"/>
              <a:ext cx="2139947" cy="1512027"/>
            </a:xfrm>
            <a:prstGeom prst="rect">
              <a:avLst/>
            </a:prstGeom>
            <a:noFill/>
            <a:ln w="9525">
              <a:noFill/>
              <a:miter lim="800000"/>
              <a:headEnd/>
              <a:tailEnd/>
            </a:ln>
          </p:spPr>
        </p:pic>
        <p:pic>
          <p:nvPicPr>
            <p:cNvPr id="14" name="Picture 8"/>
            <p:cNvPicPr>
              <a:picLocks noChangeAspect="1" noChangeArrowheads="1"/>
            </p:cNvPicPr>
            <p:nvPr/>
          </p:nvPicPr>
          <p:blipFill>
            <a:blip r:embed="rId5" cstate="print"/>
            <a:srcRect/>
            <a:stretch>
              <a:fillRect/>
            </a:stretch>
          </p:blipFill>
          <p:spPr bwMode="auto">
            <a:xfrm flipV="1">
              <a:off x="3562344" y="3799331"/>
              <a:ext cx="220579" cy="198522"/>
            </a:xfrm>
            <a:prstGeom prst="rect">
              <a:avLst/>
            </a:prstGeom>
            <a:noFill/>
            <a:ln w="9525">
              <a:noFill/>
              <a:miter lim="800000"/>
              <a:headEnd/>
              <a:tailEnd/>
            </a:ln>
          </p:spPr>
        </p:pic>
      </p:grpSp>
      <p:sp>
        <p:nvSpPr>
          <p:cNvPr id="15" name="Rounded Rectangle 14"/>
          <p:cNvSpPr/>
          <p:nvPr/>
        </p:nvSpPr>
        <p:spPr>
          <a:xfrm>
            <a:off x="6984424" y="1447034"/>
            <a:ext cx="1412052" cy="1111717"/>
          </a:xfrm>
          <a:prstGeom prst="roundRect">
            <a:avLst>
              <a:gd name="adj" fmla="val 2497"/>
            </a:avLst>
          </a:prstGeom>
          <a:noFill/>
          <a:ln w="28575">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Freeform 16"/>
          <p:cNvSpPr/>
          <p:nvPr/>
        </p:nvSpPr>
        <p:spPr>
          <a:xfrm rot="16200000" flipH="1">
            <a:off x="6513534" y="2485635"/>
            <a:ext cx="611384" cy="338075"/>
          </a:xfrm>
          <a:custGeom>
            <a:avLst/>
            <a:gdLst>
              <a:gd name="connsiteX0" fmla="*/ 0 w 2353339"/>
              <a:gd name="connsiteY0" fmla="*/ 730102 h 730102"/>
              <a:gd name="connsiteX1" fmla="*/ 0 w 2353339"/>
              <a:gd name="connsiteY1" fmla="*/ 0 h 730102"/>
              <a:gd name="connsiteX2" fmla="*/ 2339163 w 2353339"/>
              <a:gd name="connsiteY2" fmla="*/ 0 h 730102"/>
              <a:gd name="connsiteX3" fmla="*/ 2339163 w 2353339"/>
              <a:gd name="connsiteY3" fmla="*/ 375684 h 730102"/>
              <a:gd name="connsiteX4" fmla="*/ 2332074 w 2353339"/>
              <a:gd name="connsiteY4" fmla="*/ 375684 h 730102"/>
              <a:gd name="connsiteX5" fmla="*/ 2353339 w 2353339"/>
              <a:gd name="connsiteY5" fmla="*/ 375684 h 73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3339" h="730102">
                <a:moveTo>
                  <a:pt x="0" y="730102"/>
                </a:moveTo>
                <a:lnTo>
                  <a:pt x="0" y="0"/>
                </a:lnTo>
                <a:lnTo>
                  <a:pt x="2339163" y="0"/>
                </a:lnTo>
                <a:lnTo>
                  <a:pt x="2339163" y="375684"/>
                </a:lnTo>
                <a:lnTo>
                  <a:pt x="2332074" y="375684"/>
                </a:lnTo>
                <a:lnTo>
                  <a:pt x="2353339" y="375684"/>
                </a:lnTo>
              </a:path>
            </a:pathLst>
          </a:custGeom>
          <a:ln w="28575" cap="rnd">
            <a:solidFill>
              <a:schemeClr val="bg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1" name="Picture 3" descr="D:\LaunchBar\All_EMF\All_EMF\Computer_and_visualisation\Copy of Laptop_Computer.jpg"/>
          <p:cNvPicPr>
            <a:picLocks noChangeAspect="1" noChangeArrowheads="1"/>
          </p:cNvPicPr>
          <p:nvPr/>
        </p:nvPicPr>
        <p:blipFill>
          <a:blip r:embed="rId6" cstate="print"/>
          <a:srcRect/>
          <a:stretch>
            <a:fillRect/>
          </a:stretch>
        </p:blipFill>
        <p:spPr bwMode="auto">
          <a:xfrm>
            <a:off x="7452320" y="66266"/>
            <a:ext cx="936104" cy="705284"/>
          </a:xfrm>
          <a:prstGeom prst="rect">
            <a:avLst/>
          </a:prstGeom>
          <a:noFill/>
        </p:spPr>
      </p:pic>
      <p:pic>
        <p:nvPicPr>
          <p:cNvPr id="23" name="Picture 2"/>
          <p:cNvPicPr>
            <a:picLocks noChangeAspect="1" noChangeArrowheads="1"/>
          </p:cNvPicPr>
          <p:nvPr/>
        </p:nvPicPr>
        <p:blipFill>
          <a:blip r:embed="rId7" cstate="print">
            <a:duotone>
              <a:prstClr val="black"/>
              <a:schemeClr val="tx2">
                <a:tint val="45000"/>
                <a:satMod val="400000"/>
              </a:schemeClr>
            </a:duotone>
          </a:blip>
          <a:srcRect/>
          <a:stretch>
            <a:fillRect/>
          </a:stretch>
        </p:blipFill>
        <p:spPr bwMode="auto">
          <a:xfrm>
            <a:off x="7596336" y="267494"/>
            <a:ext cx="648072" cy="175646"/>
          </a:xfrm>
          <a:prstGeom prst="rect">
            <a:avLst/>
          </a:prstGeom>
          <a:noFill/>
          <a:ln w="9525">
            <a:noFill/>
            <a:miter lim="800000"/>
            <a:headEnd/>
            <a:tailEnd/>
          </a:ln>
        </p:spPr>
      </p:pic>
      <p:sp>
        <p:nvSpPr>
          <p:cNvPr id="24" name="TextBox 23"/>
          <p:cNvSpPr txBox="1"/>
          <p:nvPr/>
        </p:nvSpPr>
        <p:spPr>
          <a:xfrm>
            <a:off x="6444208" y="843558"/>
            <a:ext cx="1152128" cy="216024"/>
          </a:xfrm>
          <a:prstGeom prst="rect">
            <a:avLst/>
          </a:prstGeom>
          <a:noFill/>
        </p:spPr>
        <p:txBody>
          <a:bodyPr wrap="square" rtlCol="0">
            <a:spAutoFit/>
          </a:bodyPr>
          <a:lstStyle/>
          <a:p>
            <a:r>
              <a:rPr lang="en-US" sz="800" b="1" dirty="0">
                <a:solidFill>
                  <a:srgbClr val="00B050"/>
                </a:solidFill>
              </a:rPr>
              <a:t>RUN_PRIMARY</a:t>
            </a:r>
          </a:p>
        </p:txBody>
      </p:sp>
      <p:sp>
        <p:nvSpPr>
          <p:cNvPr id="25" name="TextBox 24"/>
          <p:cNvSpPr txBox="1"/>
          <p:nvPr/>
        </p:nvSpPr>
        <p:spPr>
          <a:xfrm>
            <a:off x="7812360" y="843558"/>
            <a:ext cx="1152128" cy="216024"/>
          </a:xfrm>
          <a:prstGeom prst="rect">
            <a:avLst/>
          </a:prstGeom>
          <a:noFill/>
        </p:spPr>
        <p:txBody>
          <a:bodyPr wrap="square" rtlCol="0">
            <a:spAutoFit/>
          </a:bodyPr>
          <a:lstStyle/>
          <a:p>
            <a:r>
              <a:rPr lang="en-US" sz="800" b="1" dirty="0">
                <a:solidFill>
                  <a:srgbClr val="00B050"/>
                </a:solidFill>
              </a:rPr>
              <a:t>RUN_STANBY</a:t>
            </a:r>
          </a:p>
        </p:txBody>
      </p:sp>
      <p:pic>
        <p:nvPicPr>
          <p:cNvPr id="26" name="Picture 2"/>
          <p:cNvPicPr>
            <a:picLocks noChangeAspect="1" noChangeArrowheads="1"/>
          </p:cNvPicPr>
          <p:nvPr/>
        </p:nvPicPr>
        <p:blipFill>
          <a:blip r:embed="rId8" cstate="print">
            <a:lum bright="70000" contrast="-70000"/>
          </a:blip>
          <a:srcRect/>
          <a:stretch>
            <a:fillRect/>
          </a:stretch>
        </p:blipFill>
        <p:spPr bwMode="auto">
          <a:xfrm>
            <a:off x="7956376" y="2859782"/>
            <a:ext cx="495300" cy="1219200"/>
          </a:xfrm>
          <a:prstGeom prst="rect">
            <a:avLst/>
          </a:prstGeom>
          <a:noFill/>
          <a:ln w="9525">
            <a:noFill/>
            <a:miter lim="800000"/>
            <a:headEnd/>
            <a:tailEnd/>
          </a:ln>
        </p:spPr>
      </p:pic>
      <p:sp>
        <p:nvSpPr>
          <p:cNvPr id="27" name="Freeform 26"/>
          <p:cNvSpPr/>
          <p:nvPr/>
        </p:nvSpPr>
        <p:spPr>
          <a:xfrm rot="10800000" flipH="1">
            <a:off x="6813774" y="3032373"/>
            <a:ext cx="1368152" cy="936101"/>
          </a:xfrm>
          <a:custGeom>
            <a:avLst/>
            <a:gdLst>
              <a:gd name="connsiteX0" fmla="*/ 0 w 2353339"/>
              <a:gd name="connsiteY0" fmla="*/ 730102 h 730102"/>
              <a:gd name="connsiteX1" fmla="*/ 0 w 2353339"/>
              <a:gd name="connsiteY1" fmla="*/ 0 h 730102"/>
              <a:gd name="connsiteX2" fmla="*/ 2339163 w 2353339"/>
              <a:gd name="connsiteY2" fmla="*/ 0 h 730102"/>
              <a:gd name="connsiteX3" fmla="*/ 2339163 w 2353339"/>
              <a:gd name="connsiteY3" fmla="*/ 375684 h 730102"/>
              <a:gd name="connsiteX4" fmla="*/ 2332074 w 2353339"/>
              <a:gd name="connsiteY4" fmla="*/ 375684 h 730102"/>
              <a:gd name="connsiteX5" fmla="*/ 2353339 w 2353339"/>
              <a:gd name="connsiteY5" fmla="*/ 375684 h 73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3339" h="730102">
                <a:moveTo>
                  <a:pt x="0" y="730102"/>
                </a:moveTo>
                <a:lnTo>
                  <a:pt x="0" y="0"/>
                </a:lnTo>
                <a:lnTo>
                  <a:pt x="2339163" y="0"/>
                </a:lnTo>
                <a:lnTo>
                  <a:pt x="2339163" y="375684"/>
                </a:lnTo>
                <a:lnTo>
                  <a:pt x="2332074" y="375684"/>
                </a:lnTo>
                <a:lnTo>
                  <a:pt x="2353339" y="375684"/>
                </a:lnTo>
              </a:path>
            </a:pathLst>
          </a:custGeom>
          <a:ln w="28575" cap="rnd">
            <a:solidFill>
              <a:schemeClr val="bg2"/>
            </a:solidFill>
            <a:prstDash val="sysDot"/>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r>
              <a:rPr lang="en-US"/>
              <a:t>Page </a:t>
            </a:r>
            <a:fld id="{5A9C12DC-491F-9444-86A2-13AC5C62A2FC}" type="slidenum">
              <a:rPr lang="en-US" smtClean="0"/>
              <a:pPr/>
              <a:t>9</a:t>
            </a:fld>
            <a:endParaRPr lang="en-US" dirty="0"/>
          </a:p>
        </p:txBody>
      </p:sp>
      <p:sp>
        <p:nvSpPr>
          <p:cNvPr id="3" name="Footer Placeholder 2"/>
          <p:cNvSpPr>
            <a:spLocks noGrp="1"/>
          </p:cNvSpPr>
          <p:nvPr>
            <p:ph type="ftr" sz="quarter" idx="3"/>
          </p:nvPr>
        </p:nvSpPr>
        <p:spPr/>
        <p:txBody>
          <a:bodyPr/>
          <a:lstStyle/>
          <a:p>
            <a:r>
              <a:rPr lang="en-US"/>
              <a:t>Confidential Property of Schneider Electric |</a:t>
            </a:r>
            <a:endParaRPr lang="en-US" dirty="0"/>
          </a:p>
        </p:txBody>
      </p:sp>
      <p:sp>
        <p:nvSpPr>
          <p:cNvPr id="4" name="Content Placeholder 3"/>
          <p:cNvSpPr>
            <a:spLocks noGrp="1"/>
          </p:cNvSpPr>
          <p:nvPr>
            <p:ph sz="quarter" idx="31"/>
          </p:nvPr>
        </p:nvSpPr>
        <p:spPr>
          <a:xfrm>
            <a:off x="258055" y="1203325"/>
            <a:ext cx="5214697" cy="3176589"/>
          </a:xfrm>
        </p:spPr>
        <p:txBody>
          <a:bodyPr/>
          <a:lstStyle/>
          <a:p>
            <a:pPr marL="358774" indent="-342900">
              <a:buFont typeface="+mj-lt"/>
              <a:buAutoNum type="arabicPeriod"/>
            </a:pPr>
            <a:r>
              <a:rPr lang="en-US" dirty="0"/>
              <a:t>Implement the HSBY_BUILD_OFFLINE in each CPU</a:t>
            </a:r>
          </a:p>
          <a:p>
            <a:pPr marL="358774" indent="-342900">
              <a:buFont typeface="+mj-lt"/>
              <a:buAutoNum type="arabicPeriod"/>
            </a:pPr>
            <a:r>
              <a:rPr lang="en-US" dirty="0"/>
              <a:t>Disconnect, implement the change, and BUILD CHANGES (do not REBUILD the application)</a:t>
            </a:r>
          </a:p>
          <a:p>
            <a:pPr marL="358774" indent="-342900">
              <a:buFont typeface="+mj-lt"/>
              <a:buAutoNum type="arabicPeriod"/>
            </a:pPr>
            <a:r>
              <a:rPr lang="en-US" dirty="0"/>
              <a:t>Connect, transfer and run the application in the Standby</a:t>
            </a:r>
          </a:p>
          <a:p>
            <a:pPr marL="547680" lvl="1" indent="-342900"/>
            <a:r>
              <a:rPr lang="en-US" dirty="0"/>
              <a:t>At this stage, the Standby will be in WAIT state, the system is not redundant but the Primary still control the process</a:t>
            </a:r>
          </a:p>
          <a:p>
            <a:pPr marL="358774" indent="-342900">
              <a:buFont typeface="+mj-lt"/>
              <a:buAutoNum type="arabicPeriod"/>
            </a:pPr>
            <a:r>
              <a:rPr lang="en-US" dirty="0"/>
              <a:t>Using the HSBY_BUILD_OFFLINE, force from WAIT to RUN_STANDBY to make the process redundant again</a:t>
            </a:r>
          </a:p>
          <a:p>
            <a:pPr marL="358774" indent="-342900">
              <a:buFont typeface="+mj-lt"/>
              <a:buAutoNum type="arabicPeriod"/>
            </a:pPr>
            <a:r>
              <a:rPr lang="en-US" dirty="0"/>
              <a:t>SWAP the CPUs in order to transfer the application is the other CPU</a:t>
            </a:r>
          </a:p>
          <a:p>
            <a:pPr marL="547680" lvl="1" indent="-342900"/>
            <a:endParaRPr lang="en-US" dirty="0"/>
          </a:p>
        </p:txBody>
      </p:sp>
      <p:sp>
        <p:nvSpPr>
          <p:cNvPr id="5" name="Text Placeholder 4"/>
          <p:cNvSpPr>
            <a:spLocks noGrp="1"/>
          </p:cNvSpPr>
          <p:nvPr>
            <p:ph type="body" sz="quarter" idx="32"/>
          </p:nvPr>
        </p:nvSpPr>
        <p:spPr/>
        <p:txBody>
          <a:bodyPr/>
          <a:lstStyle/>
          <a:p>
            <a:r>
              <a:rPr lang="en-US" dirty="0"/>
              <a:t>Adding a Device without Stopping the Process</a:t>
            </a:r>
          </a:p>
        </p:txBody>
      </p:sp>
      <p:sp>
        <p:nvSpPr>
          <p:cNvPr id="6" name="Text Placeholder 5"/>
          <p:cNvSpPr>
            <a:spLocks noGrp="1"/>
          </p:cNvSpPr>
          <p:nvPr>
            <p:ph type="body" sz="quarter" idx="33"/>
          </p:nvPr>
        </p:nvSpPr>
        <p:spPr/>
        <p:txBody>
          <a:bodyPr/>
          <a:lstStyle/>
          <a:p>
            <a:r>
              <a:rPr lang="en-US" dirty="0"/>
              <a:t>Macro Steps</a:t>
            </a:r>
          </a:p>
        </p:txBody>
      </p:sp>
      <p:pic>
        <p:nvPicPr>
          <p:cNvPr id="7" name="Picture 2"/>
          <p:cNvPicPr>
            <a:picLocks noChangeAspect="1" noChangeArrowheads="1"/>
          </p:cNvPicPr>
          <p:nvPr/>
        </p:nvPicPr>
        <p:blipFill>
          <a:blip r:embed="rId2" cstate="print"/>
          <a:srcRect/>
          <a:stretch>
            <a:fillRect/>
          </a:stretch>
        </p:blipFill>
        <p:spPr bwMode="auto">
          <a:xfrm>
            <a:off x="6466424" y="1068364"/>
            <a:ext cx="1021853" cy="574577"/>
          </a:xfrm>
          <a:prstGeom prst="rect">
            <a:avLst/>
          </a:prstGeom>
          <a:noFill/>
          <a:ln w="9525">
            <a:noFill/>
            <a:miter lim="800000"/>
            <a:headEnd/>
            <a:tailEnd/>
          </a:ln>
        </p:spPr>
      </p:pic>
      <p:pic>
        <p:nvPicPr>
          <p:cNvPr id="8" name="Picture 3"/>
          <p:cNvPicPr>
            <a:picLocks noChangeAspect="1" noChangeArrowheads="1"/>
          </p:cNvPicPr>
          <p:nvPr/>
        </p:nvPicPr>
        <p:blipFill>
          <a:blip r:embed="rId2" cstate="print"/>
          <a:srcRect/>
          <a:stretch>
            <a:fillRect/>
          </a:stretch>
        </p:blipFill>
        <p:spPr bwMode="auto">
          <a:xfrm>
            <a:off x="7854821" y="1068364"/>
            <a:ext cx="1035505" cy="582254"/>
          </a:xfrm>
          <a:prstGeom prst="rect">
            <a:avLst/>
          </a:prstGeom>
          <a:noFill/>
          <a:ln w="9525">
            <a:noFill/>
            <a:miter lim="800000"/>
            <a:headEnd/>
            <a:tailEnd/>
          </a:ln>
        </p:spPr>
      </p:pic>
      <p:pic>
        <p:nvPicPr>
          <p:cNvPr id="10" name="Picture 5"/>
          <p:cNvPicPr>
            <a:picLocks noChangeAspect="1" noChangeArrowheads="1"/>
          </p:cNvPicPr>
          <p:nvPr/>
        </p:nvPicPr>
        <p:blipFill>
          <a:blip r:embed="rId3" cstate="print"/>
          <a:srcRect/>
          <a:stretch>
            <a:fillRect/>
          </a:stretch>
        </p:blipFill>
        <p:spPr bwMode="auto">
          <a:xfrm>
            <a:off x="6228184" y="2096032"/>
            <a:ext cx="1744676" cy="462719"/>
          </a:xfrm>
          <a:prstGeom prst="rect">
            <a:avLst/>
          </a:prstGeom>
          <a:noFill/>
          <a:ln w="9525">
            <a:noFill/>
            <a:miter lim="800000"/>
            <a:headEnd/>
            <a:tailEnd/>
          </a:ln>
        </p:spPr>
      </p:pic>
      <p:grpSp>
        <p:nvGrpSpPr>
          <p:cNvPr id="9" name="Group 11"/>
          <p:cNvGrpSpPr/>
          <p:nvPr/>
        </p:nvGrpSpPr>
        <p:grpSpPr>
          <a:xfrm>
            <a:off x="6784679" y="2859782"/>
            <a:ext cx="753096" cy="532113"/>
            <a:chOff x="3543679" y="3437460"/>
            <a:chExt cx="2139947" cy="1512027"/>
          </a:xfrm>
        </p:grpSpPr>
        <p:pic>
          <p:nvPicPr>
            <p:cNvPr id="13" name="Picture 6"/>
            <p:cNvPicPr>
              <a:picLocks noChangeAspect="1" noChangeArrowheads="1"/>
            </p:cNvPicPr>
            <p:nvPr/>
          </p:nvPicPr>
          <p:blipFill>
            <a:blip r:embed="rId4" cstate="print"/>
            <a:srcRect/>
            <a:stretch>
              <a:fillRect/>
            </a:stretch>
          </p:blipFill>
          <p:spPr bwMode="auto">
            <a:xfrm>
              <a:off x="3543679" y="3437460"/>
              <a:ext cx="2139947" cy="1512027"/>
            </a:xfrm>
            <a:prstGeom prst="rect">
              <a:avLst/>
            </a:prstGeom>
            <a:noFill/>
            <a:ln w="9525">
              <a:noFill/>
              <a:miter lim="800000"/>
              <a:headEnd/>
              <a:tailEnd/>
            </a:ln>
          </p:spPr>
        </p:pic>
        <p:pic>
          <p:nvPicPr>
            <p:cNvPr id="14" name="Picture 8"/>
            <p:cNvPicPr>
              <a:picLocks noChangeAspect="1" noChangeArrowheads="1"/>
            </p:cNvPicPr>
            <p:nvPr/>
          </p:nvPicPr>
          <p:blipFill>
            <a:blip r:embed="rId5" cstate="print"/>
            <a:srcRect/>
            <a:stretch>
              <a:fillRect/>
            </a:stretch>
          </p:blipFill>
          <p:spPr bwMode="auto">
            <a:xfrm flipV="1">
              <a:off x="3562344" y="3799331"/>
              <a:ext cx="220579" cy="198522"/>
            </a:xfrm>
            <a:prstGeom prst="rect">
              <a:avLst/>
            </a:prstGeom>
            <a:noFill/>
            <a:ln w="9525">
              <a:noFill/>
              <a:miter lim="800000"/>
              <a:headEnd/>
              <a:tailEnd/>
            </a:ln>
          </p:spPr>
        </p:pic>
      </p:grpSp>
      <p:sp>
        <p:nvSpPr>
          <p:cNvPr id="15" name="Rounded Rectangle 14"/>
          <p:cNvSpPr/>
          <p:nvPr/>
        </p:nvSpPr>
        <p:spPr>
          <a:xfrm>
            <a:off x="6984424" y="1447034"/>
            <a:ext cx="1412052" cy="1111717"/>
          </a:xfrm>
          <a:prstGeom prst="roundRect">
            <a:avLst>
              <a:gd name="adj" fmla="val 2497"/>
            </a:avLst>
          </a:prstGeom>
          <a:noFill/>
          <a:ln w="28575">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Freeform 16"/>
          <p:cNvSpPr/>
          <p:nvPr/>
        </p:nvSpPr>
        <p:spPr>
          <a:xfrm rot="16200000" flipH="1">
            <a:off x="6513534" y="2485635"/>
            <a:ext cx="611384" cy="338075"/>
          </a:xfrm>
          <a:custGeom>
            <a:avLst/>
            <a:gdLst>
              <a:gd name="connsiteX0" fmla="*/ 0 w 2353339"/>
              <a:gd name="connsiteY0" fmla="*/ 730102 h 730102"/>
              <a:gd name="connsiteX1" fmla="*/ 0 w 2353339"/>
              <a:gd name="connsiteY1" fmla="*/ 0 h 730102"/>
              <a:gd name="connsiteX2" fmla="*/ 2339163 w 2353339"/>
              <a:gd name="connsiteY2" fmla="*/ 0 h 730102"/>
              <a:gd name="connsiteX3" fmla="*/ 2339163 w 2353339"/>
              <a:gd name="connsiteY3" fmla="*/ 375684 h 730102"/>
              <a:gd name="connsiteX4" fmla="*/ 2332074 w 2353339"/>
              <a:gd name="connsiteY4" fmla="*/ 375684 h 730102"/>
              <a:gd name="connsiteX5" fmla="*/ 2353339 w 2353339"/>
              <a:gd name="connsiteY5" fmla="*/ 375684 h 73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3339" h="730102">
                <a:moveTo>
                  <a:pt x="0" y="730102"/>
                </a:moveTo>
                <a:lnTo>
                  <a:pt x="0" y="0"/>
                </a:lnTo>
                <a:lnTo>
                  <a:pt x="2339163" y="0"/>
                </a:lnTo>
                <a:lnTo>
                  <a:pt x="2339163" y="375684"/>
                </a:lnTo>
                <a:lnTo>
                  <a:pt x="2332074" y="375684"/>
                </a:lnTo>
                <a:lnTo>
                  <a:pt x="2353339" y="375684"/>
                </a:lnTo>
              </a:path>
            </a:pathLst>
          </a:custGeom>
          <a:ln w="28575" cap="rnd">
            <a:solidFill>
              <a:schemeClr val="bg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6" name="Picture 3" descr="D:\LaunchBar\All_EMF\All_EMF\Computer_and_visualisation\Copy of Laptop_Computer.jpg"/>
          <p:cNvPicPr>
            <a:picLocks noChangeAspect="1" noChangeArrowheads="1"/>
          </p:cNvPicPr>
          <p:nvPr/>
        </p:nvPicPr>
        <p:blipFill>
          <a:blip r:embed="rId6" cstate="print"/>
          <a:srcRect/>
          <a:stretch>
            <a:fillRect/>
          </a:stretch>
        </p:blipFill>
        <p:spPr bwMode="auto">
          <a:xfrm>
            <a:off x="7452320" y="66266"/>
            <a:ext cx="936104" cy="705284"/>
          </a:xfrm>
          <a:prstGeom prst="rect">
            <a:avLst/>
          </a:prstGeom>
          <a:noFill/>
        </p:spPr>
      </p:pic>
      <p:pic>
        <p:nvPicPr>
          <p:cNvPr id="3074" name="Picture 2"/>
          <p:cNvPicPr>
            <a:picLocks noChangeAspect="1" noChangeArrowheads="1"/>
          </p:cNvPicPr>
          <p:nvPr/>
        </p:nvPicPr>
        <p:blipFill>
          <a:blip r:embed="rId7" cstate="print"/>
          <a:srcRect l="4117" r="4279" b="29152"/>
          <a:stretch>
            <a:fillRect/>
          </a:stretch>
        </p:blipFill>
        <p:spPr bwMode="auto">
          <a:xfrm>
            <a:off x="7592965" y="146339"/>
            <a:ext cx="656205" cy="366749"/>
          </a:xfrm>
          <a:prstGeom prst="rect">
            <a:avLst/>
          </a:prstGeom>
          <a:noFill/>
          <a:ln w="9525">
            <a:noFill/>
            <a:miter lim="800000"/>
            <a:headEnd/>
            <a:tailEnd/>
          </a:ln>
        </p:spPr>
      </p:pic>
      <p:sp>
        <p:nvSpPr>
          <p:cNvPr id="18" name="TextBox 17"/>
          <p:cNvSpPr txBox="1"/>
          <p:nvPr/>
        </p:nvSpPr>
        <p:spPr>
          <a:xfrm>
            <a:off x="6444208" y="843558"/>
            <a:ext cx="1152128" cy="216024"/>
          </a:xfrm>
          <a:prstGeom prst="rect">
            <a:avLst/>
          </a:prstGeom>
          <a:noFill/>
        </p:spPr>
        <p:txBody>
          <a:bodyPr wrap="square" rtlCol="0">
            <a:spAutoFit/>
          </a:bodyPr>
          <a:lstStyle/>
          <a:p>
            <a:r>
              <a:rPr lang="en-US" sz="800" b="1" dirty="0">
                <a:solidFill>
                  <a:srgbClr val="00B050"/>
                </a:solidFill>
              </a:rPr>
              <a:t>RUN_STANDBY</a:t>
            </a:r>
          </a:p>
        </p:txBody>
      </p:sp>
      <p:sp>
        <p:nvSpPr>
          <p:cNvPr id="19" name="TextBox 18"/>
          <p:cNvSpPr txBox="1"/>
          <p:nvPr/>
        </p:nvSpPr>
        <p:spPr>
          <a:xfrm>
            <a:off x="7812360" y="843558"/>
            <a:ext cx="1152128" cy="216024"/>
          </a:xfrm>
          <a:prstGeom prst="rect">
            <a:avLst/>
          </a:prstGeom>
          <a:noFill/>
        </p:spPr>
        <p:txBody>
          <a:bodyPr wrap="square" rtlCol="0">
            <a:spAutoFit/>
          </a:bodyPr>
          <a:lstStyle/>
          <a:p>
            <a:r>
              <a:rPr lang="en-US" sz="800" b="1" dirty="0">
                <a:solidFill>
                  <a:srgbClr val="00B050"/>
                </a:solidFill>
              </a:rPr>
              <a:t>RUN_PRIMARY</a:t>
            </a:r>
          </a:p>
        </p:txBody>
      </p:sp>
      <p:grpSp>
        <p:nvGrpSpPr>
          <p:cNvPr id="11" name="Group 21"/>
          <p:cNvGrpSpPr/>
          <p:nvPr/>
        </p:nvGrpSpPr>
        <p:grpSpPr>
          <a:xfrm>
            <a:off x="7509088" y="840325"/>
            <a:ext cx="360040" cy="435281"/>
            <a:chOff x="6117132" y="3808581"/>
            <a:chExt cx="491989" cy="594804"/>
          </a:xfrm>
        </p:grpSpPr>
        <p:pic>
          <p:nvPicPr>
            <p:cNvPr id="20" name="Picture 53" descr="arrow"/>
            <p:cNvPicPr>
              <a:picLocks noChangeAspect="1" noChangeArrowheads="1"/>
            </p:cNvPicPr>
            <p:nvPr/>
          </p:nvPicPr>
          <p:blipFill>
            <a:blip r:embed="rId8" cstate="print"/>
            <a:srcRect/>
            <a:stretch>
              <a:fillRect/>
            </a:stretch>
          </p:blipFill>
          <p:spPr bwMode="auto">
            <a:xfrm rot="7722864" flipV="1">
              <a:off x="6160376" y="3954639"/>
              <a:ext cx="444756" cy="452735"/>
            </a:xfrm>
            <a:prstGeom prst="rect">
              <a:avLst/>
            </a:prstGeom>
            <a:noFill/>
            <a:ln w="9525">
              <a:noFill/>
              <a:miter lim="800000"/>
              <a:headEnd/>
              <a:tailEnd/>
            </a:ln>
          </p:spPr>
        </p:pic>
        <p:pic>
          <p:nvPicPr>
            <p:cNvPr id="21" name="Picture 53" descr="arrow"/>
            <p:cNvPicPr>
              <a:picLocks noChangeAspect="1" noChangeArrowheads="1"/>
            </p:cNvPicPr>
            <p:nvPr/>
          </p:nvPicPr>
          <p:blipFill>
            <a:blip r:embed="rId8" cstate="print"/>
            <a:srcRect/>
            <a:stretch>
              <a:fillRect/>
            </a:stretch>
          </p:blipFill>
          <p:spPr bwMode="auto">
            <a:xfrm rot="7722864" flipH="1">
              <a:off x="6093150" y="3832563"/>
              <a:ext cx="491498" cy="443534"/>
            </a:xfrm>
            <a:prstGeom prst="rect">
              <a:avLst/>
            </a:prstGeom>
            <a:noFill/>
            <a:ln w="9525">
              <a:noFill/>
              <a:miter lim="800000"/>
              <a:headEnd/>
              <a:tailEnd/>
            </a:ln>
          </p:spPr>
        </p:pic>
      </p:grpSp>
      <p:pic>
        <p:nvPicPr>
          <p:cNvPr id="23" name="Picture 2"/>
          <p:cNvPicPr>
            <a:picLocks noChangeAspect="1" noChangeArrowheads="1"/>
          </p:cNvPicPr>
          <p:nvPr/>
        </p:nvPicPr>
        <p:blipFill>
          <a:blip r:embed="rId9" cstate="print"/>
          <a:srcRect/>
          <a:stretch>
            <a:fillRect/>
          </a:stretch>
        </p:blipFill>
        <p:spPr bwMode="auto">
          <a:xfrm>
            <a:off x="7956376" y="2859782"/>
            <a:ext cx="495300" cy="1219200"/>
          </a:xfrm>
          <a:prstGeom prst="rect">
            <a:avLst/>
          </a:prstGeom>
          <a:noFill/>
          <a:ln w="9525">
            <a:noFill/>
            <a:miter lim="800000"/>
            <a:headEnd/>
            <a:tailEnd/>
          </a:ln>
        </p:spPr>
      </p:pic>
      <p:sp>
        <p:nvSpPr>
          <p:cNvPr id="24" name="Freeform 23"/>
          <p:cNvSpPr/>
          <p:nvPr/>
        </p:nvSpPr>
        <p:spPr>
          <a:xfrm rot="10800000" flipH="1">
            <a:off x="6813774" y="3032373"/>
            <a:ext cx="1368152" cy="936101"/>
          </a:xfrm>
          <a:custGeom>
            <a:avLst/>
            <a:gdLst>
              <a:gd name="connsiteX0" fmla="*/ 0 w 2353339"/>
              <a:gd name="connsiteY0" fmla="*/ 730102 h 730102"/>
              <a:gd name="connsiteX1" fmla="*/ 0 w 2353339"/>
              <a:gd name="connsiteY1" fmla="*/ 0 h 730102"/>
              <a:gd name="connsiteX2" fmla="*/ 2339163 w 2353339"/>
              <a:gd name="connsiteY2" fmla="*/ 0 h 730102"/>
              <a:gd name="connsiteX3" fmla="*/ 2339163 w 2353339"/>
              <a:gd name="connsiteY3" fmla="*/ 375684 h 730102"/>
              <a:gd name="connsiteX4" fmla="*/ 2332074 w 2353339"/>
              <a:gd name="connsiteY4" fmla="*/ 375684 h 730102"/>
              <a:gd name="connsiteX5" fmla="*/ 2353339 w 2353339"/>
              <a:gd name="connsiteY5" fmla="*/ 375684 h 73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3339" h="730102">
                <a:moveTo>
                  <a:pt x="0" y="730102"/>
                </a:moveTo>
                <a:lnTo>
                  <a:pt x="0" y="0"/>
                </a:lnTo>
                <a:lnTo>
                  <a:pt x="2339163" y="0"/>
                </a:lnTo>
                <a:lnTo>
                  <a:pt x="2339163" y="375684"/>
                </a:lnTo>
                <a:lnTo>
                  <a:pt x="2332074" y="375684"/>
                </a:lnTo>
                <a:lnTo>
                  <a:pt x="2353339" y="375684"/>
                </a:lnTo>
              </a:path>
            </a:pathLst>
          </a:custGeom>
          <a:ln w="28575"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sld>
</file>

<file path=ppt/theme/theme1.xml><?xml version="1.0" encoding="utf-8"?>
<a:theme xmlns:a="http://schemas.openxmlformats.org/drawingml/2006/main" name="Blank">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chneider Text Slides">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rnd">
          <a:solidFill>
            <a:srgbClr val="4F5156"/>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631</TotalTime>
  <Words>808</Words>
  <Application>Microsoft Office PowerPoint</Application>
  <PresentationFormat>On-screen Show (16:9)</PresentationFormat>
  <Paragraphs>110</Paragraphs>
  <Slides>10</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Lucida Grande</vt:lpstr>
      <vt:lpstr>Blank</vt:lpstr>
      <vt:lpstr>Schneider Text Slides</vt:lpstr>
      <vt:lpstr>Adding a Device while Process Running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Schneider Electric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Adding a Device while Process Running</dc:title>
  <dc:creator>Eric Pauchet - SESA44505</dc:creator>
  <cp:lastModifiedBy>Roy Alicea</cp:lastModifiedBy>
  <cp:revision>30</cp:revision>
  <dcterms:created xsi:type="dcterms:W3CDTF">2016-11-14T07:55:27Z</dcterms:created>
  <dcterms:modified xsi:type="dcterms:W3CDTF">2023-05-12T17:57:41Z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3f93e5f-d3c2-49a7-ba94-15405423c204_Enabled">
    <vt:lpwstr>true</vt:lpwstr>
  </property>
  <property fmtid="{D5CDD505-2E9C-101B-9397-08002B2CF9AE}" pid="3" name="MSIP_Label_23f93e5f-d3c2-49a7-ba94-15405423c204_SetDate">
    <vt:lpwstr>2023-03-28T20:34:26Z</vt:lpwstr>
  </property>
  <property fmtid="{D5CDD505-2E9C-101B-9397-08002B2CF9AE}" pid="4" name="MSIP_Label_23f93e5f-d3c2-49a7-ba94-15405423c204_Method">
    <vt:lpwstr>Standard</vt:lpwstr>
  </property>
  <property fmtid="{D5CDD505-2E9C-101B-9397-08002B2CF9AE}" pid="5" name="MSIP_Label_23f93e5f-d3c2-49a7-ba94-15405423c204_Name">
    <vt:lpwstr>SE Internal</vt:lpwstr>
  </property>
  <property fmtid="{D5CDD505-2E9C-101B-9397-08002B2CF9AE}" pid="6" name="MSIP_Label_23f93e5f-d3c2-49a7-ba94-15405423c204_SiteId">
    <vt:lpwstr>6e51e1ad-c54b-4b39-b598-0ffe9ae68fef</vt:lpwstr>
  </property>
  <property fmtid="{D5CDD505-2E9C-101B-9397-08002B2CF9AE}" pid="7" name="MSIP_Label_23f93e5f-d3c2-49a7-ba94-15405423c204_ActionId">
    <vt:lpwstr>71271aeb-0558-4822-8760-b6662e3ee832</vt:lpwstr>
  </property>
  <property fmtid="{D5CDD505-2E9C-101B-9397-08002B2CF9AE}" pid="8" name="MSIP_Label_23f93e5f-d3c2-49a7-ba94-15405423c204_ContentBits">
    <vt:lpwstr>2</vt:lpwstr>
  </property>
</Properties>
</file>