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7" r:id="rId2"/>
    <p:sldId id="258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36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B53A40-8F24-4C23-97DA-D6B626CB3F09}" type="datetimeFigureOut">
              <a:rPr lang="en-US" smtClean="0"/>
              <a:t>10/16/2014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181A5D-EC9B-434C-85BB-E75866DEA1E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B030046-44CD-40A6-8842-F21015036282}" type="slidenum">
              <a:rPr lang="en-US" altLang="zh-CN" smtClean="0"/>
              <a:pPr/>
              <a:t>1</a:t>
            </a:fld>
            <a:endParaRPr lang="en-US" altLang="zh-CN" smtClean="0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B030046-44CD-40A6-8842-F21015036282}" type="slidenum">
              <a:rPr lang="en-US" altLang="zh-CN" smtClean="0"/>
              <a:pPr/>
              <a:t>2</a:t>
            </a:fld>
            <a:endParaRPr lang="en-US" altLang="zh-CN" smtClean="0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38DD4-16C6-492B-B4F7-93B4316DFFD9}" type="datetimeFigureOut">
              <a:rPr lang="en-US" smtClean="0"/>
              <a:t>10/16/2014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7C95E-4052-4ED5-A269-7B2041BBCBE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38DD4-16C6-492B-B4F7-93B4316DFFD9}" type="datetimeFigureOut">
              <a:rPr lang="en-US" smtClean="0"/>
              <a:t>10/16/2014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7C95E-4052-4ED5-A269-7B2041BBCBE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38DD4-16C6-492B-B4F7-93B4316DFFD9}" type="datetimeFigureOut">
              <a:rPr lang="en-US" smtClean="0"/>
              <a:t>10/16/2014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7C95E-4052-4ED5-A269-7B2041BBCBE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38DD4-16C6-492B-B4F7-93B4316DFFD9}" type="datetimeFigureOut">
              <a:rPr lang="en-US" smtClean="0"/>
              <a:t>10/16/2014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7C95E-4052-4ED5-A269-7B2041BBCBE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38DD4-16C6-492B-B4F7-93B4316DFFD9}" type="datetimeFigureOut">
              <a:rPr lang="en-US" smtClean="0"/>
              <a:t>10/16/2014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7C95E-4052-4ED5-A269-7B2041BBCBE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38DD4-16C6-492B-B4F7-93B4316DFFD9}" type="datetimeFigureOut">
              <a:rPr lang="en-US" smtClean="0"/>
              <a:t>10/16/2014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7C95E-4052-4ED5-A269-7B2041BBCBE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38DD4-16C6-492B-B4F7-93B4316DFFD9}" type="datetimeFigureOut">
              <a:rPr lang="en-US" smtClean="0"/>
              <a:t>10/16/2014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7C95E-4052-4ED5-A269-7B2041BBCBE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38DD4-16C6-492B-B4F7-93B4316DFFD9}" type="datetimeFigureOut">
              <a:rPr lang="en-US" smtClean="0"/>
              <a:t>10/16/2014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7C95E-4052-4ED5-A269-7B2041BBCBE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38DD4-16C6-492B-B4F7-93B4316DFFD9}" type="datetimeFigureOut">
              <a:rPr lang="en-US" smtClean="0"/>
              <a:t>10/16/2014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7C95E-4052-4ED5-A269-7B2041BBCBE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38DD4-16C6-492B-B4F7-93B4316DFFD9}" type="datetimeFigureOut">
              <a:rPr lang="en-US" smtClean="0"/>
              <a:t>10/16/2014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7C95E-4052-4ED5-A269-7B2041BBCBE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38DD4-16C6-492B-B4F7-93B4316DFFD9}" type="datetimeFigureOut">
              <a:rPr lang="en-US" smtClean="0"/>
              <a:t>10/16/2014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7C95E-4052-4ED5-A269-7B2041BBCBE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C38DD4-16C6-492B-B4F7-93B4316DFFD9}" type="datetimeFigureOut">
              <a:rPr lang="en-US" smtClean="0"/>
              <a:t>10/16/2014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07C95E-4052-4ED5-A269-7B2041BBCBE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28435" y="133350"/>
            <a:ext cx="8280400" cy="922338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sz="2400" b="1" dirty="0" smtClean="0">
                <a:solidFill>
                  <a:srgbClr val="009900"/>
                </a:solidFill>
                <a:latin typeface="Arial Rounded MT Bold" pitchFamily="34" charset="0"/>
                <a:ea typeface="宋体" pitchFamily="2" charset="-122"/>
              </a:rPr>
              <a:t>Adding IO Bases to the Unity Catalog </a:t>
            </a:r>
            <a:r>
              <a:rPr lang="en-US" altLang="zh-CN" sz="2400" dirty="0" smtClean="0">
                <a:solidFill>
                  <a:srgbClr val="009900"/>
                </a:solidFill>
                <a:latin typeface="Arial Rounded MT Bold" pitchFamily="34" charset="0"/>
                <a:ea typeface="宋体" pitchFamily="2" charset="-122"/>
              </a:rPr>
              <a:t>(Unity 8 &amp; later)</a:t>
            </a:r>
            <a:endParaRPr lang="en-US" altLang="zh-CN" sz="1800" dirty="0" smtClean="0">
              <a:solidFill>
                <a:srgbClr val="009900"/>
              </a:solidFill>
              <a:latin typeface="Arial Rounded MT Bold" pitchFamily="34" charset="0"/>
              <a:ea typeface="宋体" pitchFamily="2" charset="-122"/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75509" y="1094959"/>
            <a:ext cx="6715841" cy="5220116"/>
          </a:xfrm>
        </p:spPr>
        <p:txBody>
          <a:bodyPr>
            <a:normAutofit lnSpcReduction="10000"/>
          </a:bodyPr>
          <a:lstStyle/>
          <a:p>
            <a:pPr marL="228600" indent="-228600" eaLnBrk="1" hangingPunct="1">
              <a:lnSpc>
                <a:spcPct val="85000"/>
              </a:lnSpc>
              <a:spcBef>
                <a:spcPct val="30000"/>
              </a:spcBef>
              <a:buFont typeface="Courier New" pitchFamily="49" charset="0"/>
              <a:buChar char="o"/>
              <a:defRPr/>
            </a:pPr>
            <a:r>
              <a:rPr lang="en-US" altLang="zh-CN" sz="1200" dirty="0" smtClean="0">
                <a:solidFill>
                  <a:srgbClr val="009900"/>
                </a:solidFill>
                <a:ea typeface="宋体" pitchFamily="2" charset="-122"/>
              </a:rPr>
              <a:t>Many, older IO Bases are not currently supported in Unity </a:t>
            </a:r>
          </a:p>
          <a:p>
            <a:pPr marL="588963" lvl="1" indent="-228600" eaLnBrk="1" hangingPunct="1">
              <a:lnSpc>
                <a:spcPct val="85000"/>
              </a:lnSpc>
              <a:spcBef>
                <a:spcPct val="30000"/>
              </a:spcBef>
              <a:buFont typeface="Courier New" pitchFamily="49" charset="0"/>
              <a:buChar char="o"/>
              <a:defRPr/>
            </a:pPr>
            <a:r>
              <a:rPr lang="en-US" altLang="zh-CN" sz="1200" dirty="0" smtClean="0">
                <a:solidFill>
                  <a:srgbClr val="009900"/>
                </a:solidFill>
                <a:ea typeface="宋体" pitchFamily="2" charset="-122"/>
              </a:rPr>
              <a:t>Low volume sellers</a:t>
            </a:r>
          </a:p>
          <a:p>
            <a:pPr marL="588963" lvl="1" indent="-228600" eaLnBrk="1" hangingPunct="1">
              <a:lnSpc>
                <a:spcPct val="85000"/>
              </a:lnSpc>
              <a:spcBef>
                <a:spcPct val="30000"/>
              </a:spcBef>
              <a:buFont typeface="Courier New" pitchFamily="49" charset="0"/>
              <a:buChar char="o"/>
              <a:defRPr/>
            </a:pPr>
            <a:r>
              <a:rPr lang="en-US" altLang="zh-CN" sz="1200" dirty="0" smtClean="0">
                <a:solidFill>
                  <a:srgbClr val="009900"/>
                </a:solidFill>
                <a:ea typeface="宋体" pitchFamily="2" charset="-122"/>
              </a:rPr>
              <a:t>Long obsolete</a:t>
            </a:r>
            <a:endParaRPr lang="en-US" altLang="zh-CN" sz="1200" dirty="0" smtClean="0">
              <a:solidFill>
                <a:srgbClr val="009900"/>
              </a:solidFill>
              <a:ea typeface="宋体" pitchFamily="2" charset="-122"/>
            </a:endParaRPr>
          </a:p>
          <a:p>
            <a:pPr marL="588963" lvl="1" indent="-228600" eaLnBrk="1" hangingPunct="1">
              <a:lnSpc>
                <a:spcPct val="85000"/>
              </a:lnSpc>
              <a:spcBef>
                <a:spcPct val="30000"/>
              </a:spcBef>
              <a:buFont typeface="Courier New" pitchFamily="49" charset="0"/>
              <a:buChar char="o"/>
              <a:defRPr/>
            </a:pPr>
            <a:r>
              <a:rPr lang="en-US" altLang="zh-CN" sz="1200" dirty="0" smtClean="0">
                <a:solidFill>
                  <a:srgbClr val="009900"/>
                </a:solidFill>
                <a:ea typeface="宋体" pitchFamily="2" charset="-122"/>
              </a:rPr>
              <a:t>Specials for certain customers</a:t>
            </a:r>
          </a:p>
          <a:p>
            <a:pPr marL="228600" indent="-228600" eaLnBrk="1" hangingPunct="1">
              <a:lnSpc>
                <a:spcPct val="85000"/>
              </a:lnSpc>
              <a:spcBef>
                <a:spcPct val="30000"/>
              </a:spcBef>
              <a:buFont typeface="Courier New" pitchFamily="49" charset="0"/>
              <a:buChar char="o"/>
              <a:defRPr/>
            </a:pPr>
            <a:r>
              <a:rPr lang="en-US" altLang="zh-CN" sz="1200" dirty="0" smtClean="0">
                <a:solidFill>
                  <a:srgbClr val="009900"/>
                </a:solidFill>
                <a:ea typeface="宋体" pitchFamily="2" charset="-122"/>
              </a:rPr>
              <a:t>Support can be added using the Unity Hardware Catalog Manager</a:t>
            </a:r>
          </a:p>
          <a:p>
            <a:pPr marL="228600" indent="-228600" eaLnBrk="1" hangingPunct="1">
              <a:lnSpc>
                <a:spcPct val="85000"/>
              </a:lnSpc>
              <a:spcBef>
                <a:spcPct val="30000"/>
              </a:spcBef>
              <a:buFont typeface="Courier New" pitchFamily="49" charset="0"/>
              <a:buChar char="o"/>
              <a:defRPr/>
            </a:pPr>
            <a:r>
              <a:rPr lang="en-US" altLang="zh-CN" sz="1200" dirty="0" smtClean="0">
                <a:solidFill>
                  <a:srgbClr val="009900"/>
                </a:solidFill>
                <a:ea typeface="宋体" pitchFamily="2" charset="-122"/>
              </a:rPr>
              <a:t>A CPX file is imported which adds the IO Base to the Unity pick list</a:t>
            </a:r>
          </a:p>
          <a:p>
            <a:pPr marL="228600" indent="-228600" eaLnBrk="1" hangingPunct="1">
              <a:lnSpc>
                <a:spcPct val="85000"/>
              </a:lnSpc>
              <a:spcBef>
                <a:spcPct val="30000"/>
              </a:spcBef>
              <a:buFont typeface="Courier New" pitchFamily="49" charset="0"/>
              <a:buChar char="o"/>
              <a:defRPr/>
            </a:pPr>
            <a:r>
              <a:rPr lang="en-US" altLang="zh-CN" sz="1200" dirty="0" smtClean="0">
                <a:solidFill>
                  <a:schemeClr val="tx1"/>
                </a:solidFill>
                <a:ea typeface="宋体" pitchFamily="2" charset="-122"/>
              </a:rPr>
              <a:t>NOTE: Ensure Windows Hidden files are visible – (see graphic at right)</a:t>
            </a:r>
            <a:endParaRPr lang="en-US" altLang="zh-CN" sz="1200" dirty="0" smtClean="0">
              <a:solidFill>
                <a:schemeClr val="tx1"/>
              </a:solidFill>
              <a:ea typeface="宋体" pitchFamily="2" charset="-122"/>
            </a:endParaRPr>
          </a:p>
          <a:p>
            <a:pPr marL="228600" indent="-228600" eaLnBrk="1" hangingPunct="1">
              <a:lnSpc>
                <a:spcPct val="85000"/>
              </a:lnSpc>
              <a:spcBef>
                <a:spcPct val="30000"/>
              </a:spcBef>
              <a:buFont typeface="Courier New" pitchFamily="49" charset="0"/>
              <a:buChar char="o"/>
              <a:defRPr/>
            </a:pPr>
            <a:r>
              <a:rPr lang="en-US" altLang="zh-CN" sz="1200" dirty="0" smtClean="0">
                <a:solidFill>
                  <a:schemeClr val="tx1"/>
                </a:solidFill>
                <a:ea typeface="宋体" pitchFamily="2" charset="-122"/>
              </a:rPr>
              <a:t>Step 1</a:t>
            </a:r>
            <a:r>
              <a:rPr lang="en-US" altLang="zh-CN" sz="1200" dirty="0" smtClean="0">
                <a:solidFill>
                  <a:srgbClr val="009900"/>
                </a:solidFill>
                <a:ea typeface="宋体" pitchFamily="2" charset="-122"/>
              </a:rPr>
              <a:t> – </a:t>
            </a:r>
            <a:r>
              <a:rPr lang="en-US" altLang="zh-CN" sz="1200" dirty="0" smtClean="0">
                <a:solidFill>
                  <a:srgbClr val="FF0000"/>
                </a:solidFill>
                <a:ea typeface="宋体" pitchFamily="2" charset="-122"/>
              </a:rPr>
              <a:t>Back up your Unity Hardware Database file!</a:t>
            </a:r>
          </a:p>
          <a:p>
            <a:pPr marL="588963" lvl="1" indent="-228600" eaLnBrk="1" hangingPunct="1">
              <a:lnSpc>
                <a:spcPct val="85000"/>
              </a:lnSpc>
              <a:spcBef>
                <a:spcPct val="30000"/>
              </a:spcBef>
              <a:buFont typeface="Courier New" pitchFamily="49" charset="0"/>
              <a:buChar char="o"/>
              <a:defRPr/>
            </a:pPr>
            <a:r>
              <a:rPr lang="en-US" altLang="zh-CN" sz="1200" dirty="0" smtClean="0">
                <a:solidFill>
                  <a:srgbClr val="009900"/>
                </a:solidFill>
                <a:ea typeface="宋体" pitchFamily="2" charset="-122"/>
              </a:rPr>
              <a:t>Windows 7 database path </a:t>
            </a:r>
          </a:p>
          <a:p>
            <a:pPr marL="949325" lvl="2" indent="-228600" eaLnBrk="1" hangingPunct="1">
              <a:lnSpc>
                <a:spcPct val="85000"/>
              </a:lnSpc>
              <a:spcBef>
                <a:spcPct val="30000"/>
              </a:spcBef>
              <a:buFont typeface="Courier New" pitchFamily="49" charset="0"/>
              <a:buChar char="o"/>
              <a:defRPr/>
            </a:pPr>
            <a:r>
              <a:rPr lang="en-US" sz="1100" dirty="0" smtClean="0">
                <a:solidFill>
                  <a:srgbClr val="0033CC"/>
                </a:solidFill>
              </a:rPr>
              <a:t>C</a:t>
            </a:r>
            <a:r>
              <a:rPr lang="en-US" sz="1100" dirty="0" smtClean="0">
                <a:solidFill>
                  <a:srgbClr val="0033CC"/>
                </a:solidFill>
              </a:rPr>
              <a:t>:\</a:t>
            </a:r>
            <a:r>
              <a:rPr lang="en-US" sz="1100" dirty="0" smtClean="0">
                <a:solidFill>
                  <a:srgbClr val="0033CC"/>
                </a:solidFill>
              </a:rPr>
              <a:t>ProgramData\Schneider </a:t>
            </a:r>
            <a:r>
              <a:rPr lang="en-US" sz="1100" dirty="0" smtClean="0">
                <a:solidFill>
                  <a:srgbClr val="0033CC"/>
                </a:solidFill>
              </a:rPr>
              <a:t>Electric\</a:t>
            </a:r>
            <a:r>
              <a:rPr lang="en-US" sz="1100" dirty="0" err="1" smtClean="0">
                <a:solidFill>
                  <a:srgbClr val="0033CC"/>
                </a:solidFill>
              </a:rPr>
              <a:t>ConfCatalog</a:t>
            </a:r>
            <a:r>
              <a:rPr lang="en-US" sz="1100" dirty="0" smtClean="0">
                <a:solidFill>
                  <a:srgbClr val="0033CC"/>
                </a:solidFill>
              </a:rPr>
              <a:t>\Database\CfCatalogXL.</a:t>
            </a:r>
            <a:r>
              <a:rPr lang="en-US" sz="1100" b="1" dirty="0" smtClean="0">
                <a:solidFill>
                  <a:srgbClr val="0033CC"/>
                </a:solidFill>
              </a:rPr>
              <a:t>ODB</a:t>
            </a:r>
          </a:p>
          <a:p>
            <a:pPr marL="588963" lvl="1" indent="-228600" eaLnBrk="1" hangingPunct="1">
              <a:lnSpc>
                <a:spcPct val="85000"/>
              </a:lnSpc>
              <a:spcBef>
                <a:spcPct val="30000"/>
              </a:spcBef>
              <a:buFont typeface="Courier New" pitchFamily="49" charset="0"/>
              <a:buChar char="o"/>
              <a:defRPr/>
            </a:pPr>
            <a:r>
              <a:rPr lang="en-US" altLang="zh-CN" sz="1200" dirty="0" smtClean="0">
                <a:solidFill>
                  <a:srgbClr val="009900"/>
                </a:solidFill>
                <a:ea typeface="宋体" pitchFamily="2" charset="-122"/>
              </a:rPr>
              <a:t>Windows XP go to</a:t>
            </a:r>
          </a:p>
          <a:p>
            <a:pPr marL="949325" lvl="2" indent="-228600" eaLnBrk="1" hangingPunct="1">
              <a:lnSpc>
                <a:spcPct val="85000"/>
              </a:lnSpc>
              <a:spcBef>
                <a:spcPct val="30000"/>
              </a:spcBef>
              <a:buFont typeface="Courier New" pitchFamily="49" charset="0"/>
              <a:buChar char="o"/>
              <a:defRPr/>
            </a:pPr>
            <a:r>
              <a:rPr lang="en-US" altLang="zh-CN" sz="1100" dirty="0" smtClean="0">
                <a:solidFill>
                  <a:srgbClr val="0033CC"/>
                </a:solidFill>
                <a:ea typeface="宋体" pitchFamily="2" charset="-122"/>
              </a:rPr>
              <a:t>C:\</a:t>
            </a:r>
            <a:r>
              <a:rPr lang="en-US" altLang="zh-CN" sz="1100" dirty="0" smtClean="0">
                <a:solidFill>
                  <a:srgbClr val="0033CC"/>
                </a:solidFill>
                <a:ea typeface="宋体" pitchFamily="2" charset="-122"/>
              </a:rPr>
              <a:t>Documents and Settings\All Users\Application </a:t>
            </a:r>
            <a:r>
              <a:rPr lang="en-US" altLang="zh-CN" sz="1100" dirty="0" smtClean="0">
                <a:solidFill>
                  <a:srgbClr val="0033CC"/>
                </a:solidFill>
                <a:ea typeface="宋体" pitchFamily="2" charset="-122"/>
              </a:rPr>
              <a:t>Data\Schneider Electric\</a:t>
            </a:r>
            <a:r>
              <a:rPr lang="en-US" altLang="zh-CN" sz="1100" dirty="0" err="1" smtClean="0">
                <a:solidFill>
                  <a:srgbClr val="0033CC"/>
                </a:solidFill>
                <a:ea typeface="宋体" pitchFamily="2" charset="-122"/>
              </a:rPr>
              <a:t>ConfCatalog</a:t>
            </a:r>
            <a:r>
              <a:rPr lang="en-US" altLang="zh-CN" sz="1100" dirty="0" smtClean="0">
                <a:solidFill>
                  <a:srgbClr val="0033CC"/>
                </a:solidFill>
                <a:ea typeface="宋体" pitchFamily="2" charset="-122"/>
              </a:rPr>
              <a:t>\Database\CfCatalogXL.</a:t>
            </a:r>
            <a:r>
              <a:rPr lang="en-US" altLang="zh-CN" sz="1100" b="1" dirty="0" smtClean="0">
                <a:solidFill>
                  <a:srgbClr val="0033CC"/>
                </a:solidFill>
                <a:ea typeface="宋体" pitchFamily="2" charset="-122"/>
              </a:rPr>
              <a:t>ODB</a:t>
            </a:r>
            <a:endParaRPr lang="en-US" altLang="zh-CN" sz="1400" dirty="0" smtClean="0">
              <a:solidFill>
                <a:schemeClr val="tx1"/>
              </a:solidFill>
              <a:ea typeface="宋体" pitchFamily="2" charset="-122"/>
            </a:endParaRPr>
          </a:p>
          <a:p>
            <a:pPr marL="228600" indent="-228600" eaLnBrk="1" hangingPunct="1">
              <a:lnSpc>
                <a:spcPct val="85000"/>
              </a:lnSpc>
              <a:spcBef>
                <a:spcPct val="30000"/>
              </a:spcBef>
              <a:buFont typeface="Courier New" pitchFamily="49" charset="0"/>
              <a:buChar char="o"/>
              <a:defRPr/>
            </a:pPr>
            <a:endParaRPr lang="en-US" altLang="zh-CN" sz="1200" dirty="0" smtClean="0">
              <a:solidFill>
                <a:schemeClr val="tx1"/>
              </a:solidFill>
              <a:ea typeface="宋体" pitchFamily="2" charset="-122"/>
            </a:endParaRPr>
          </a:p>
          <a:p>
            <a:pPr marL="228600" indent="-228600" eaLnBrk="1" hangingPunct="1">
              <a:lnSpc>
                <a:spcPct val="85000"/>
              </a:lnSpc>
              <a:spcBef>
                <a:spcPct val="30000"/>
              </a:spcBef>
              <a:buFont typeface="Courier New" pitchFamily="49" charset="0"/>
              <a:buChar char="o"/>
              <a:defRPr/>
            </a:pPr>
            <a:r>
              <a:rPr lang="en-US" altLang="zh-CN" sz="1200" dirty="0" smtClean="0">
                <a:solidFill>
                  <a:schemeClr val="tx1"/>
                </a:solidFill>
                <a:ea typeface="宋体" pitchFamily="2" charset="-122"/>
              </a:rPr>
              <a:t>Step 2 </a:t>
            </a:r>
            <a:r>
              <a:rPr lang="en-US" altLang="zh-CN" sz="1200" dirty="0" smtClean="0">
                <a:ea typeface="宋体" pitchFamily="2" charset="-122"/>
              </a:rPr>
              <a:t>– Exit Unity and Launch the Hardware Catalog Manager (Unity must be closed)</a:t>
            </a:r>
          </a:p>
          <a:p>
            <a:pPr marL="588963" lvl="1" indent="-228600" eaLnBrk="1" hangingPunct="1">
              <a:lnSpc>
                <a:spcPct val="85000"/>
              </a:lnSpc>
              <a:spcBef>
                <a:spcPct val="30000"/>
              </a:spcBef>
              <a:buFont typeface="Courier New" pitchFamily="49" charset="0"/>
              <a:buChar char="o"/>
              <a:defRPr/>
            </a:pPr>
            <a:r>
              <a:rPr lang="en-US" altLang="zh-CN" sz="1200" dirty="0" smtClean="0">
                <a:solidFill>
                  <a:schemeClr val="tx1"/>
                </a:solidFill>
                <a:ea typeface="宋体" pitchFamily="2" charset="-122"/>
              </a:rPr>
              <a:t>Start -&gt; Programs -&gt; Schneider Electric -&gt; </a:t>
            </a:r>
            <a:r>
              <a:rPr lang="en-US" altLang="zh-CN" sz="1200" dirty="0" err="1" smtClean="0">
                <a:solidFill>
                  <a:schemeClr val="tx1"/>
                </a:solidFill>
                <a:ea typeface="宋体" pitchFamily="2" charset="-122"/>
              </a:rPr>
              <a:t>SoCollaborative</a:t>
            </a:r>
            <a:r>
              <a:rPr lang="en-US" altLang="zh-CN" sz="1200" dirty="0" smtClean="0">
                <a:solidFill>
                  <a:schemeClr val="tx1"/>
                </a:solidFill>
                <a:ea typeface="宋体" pitchFamily="2" charset="-122"/>
              </a:rPr>
              <a:t> -&gt; Unity Pro -&gt; Hardware Catalog Manager</a:t>
            </a:r>
            <a:endParaRPr lang="en-US" altLang="zh-CN" sz="1200" dirty="0" smtClean="0">
              <a:ea typeface="宋体" pitchFamily="2" charset="-122"/>
            </a:endParaRPr>
          </a:p>
          <a:p>
            <a:pPr marL="228600" indent="-228600" eaLnBrk="1" hangingPunct="1">
              <a:lnSpc>
                <a:spcPct val="85000"/>
              </a:lnSpc>
              <a:spcBef>
                <a:spcPct val="30000"/>
              </a:spcBef>
              <a:buFont typeface="Courier New" pitchFamily="49" charset="0"/>
              <a:buChar char="o"/>
              <a:defRPr/>
            </a:pPr>
            <a:endParaRPr lang="en-US" altLang="zh-CN" sz="1200" dirty="0" smtClean="0">
              <a:solidFill>
                <a:schemeClr val="tx1"/>
              </a:solidFill>
              <a:ea typeface="宋体" pitchFamily="2" charset="-122"/>
            </a:endParaRPr>
          </a:p>
          <a:p>
            <a:pPr marL="228600" indent="-228600" eaLnBrk="1" hangingPunct="1">
              <a:lnSpc>
                <a:spcPct val="85000"/>
              </a:lnSpc>
              <a:spcBef>
                <a:spcPct val="30000"/>
              </a:spcBef>
              <a:buFont typeface="Courier New" pitchFamily="49" charset="0"/>
              <a:buChar char="o"/>
              <a:defRPr/>
            </a:pPr>
            <a:r>
              <a:rPr lang="en-US" altLang="zh-CN" sz="1200" dirty="0" smtClean="0">
                <a:solidFill>
                  <a:schemeClr val="tx1"/>
                </a:solidFill>
                <a:ea typeface="宋体" pitchFamily="2" charset="-122"/>
              </a:rPr>
              <a:t>Step 3 </a:t>
            </a:r>
            <a:r>
              <a:rPr lang="en-US" altLang="zh-CN" sz="1200" dirty="0" smtClean="0">
                <a:ea typeface="宋体" pitchFamily="2" charset="-122"/>
              </a:rPr>
              <a:t>– Copy the IO Base CPX file provided to:</a:t>
            </a:r>
          </a:p>
          <a:p>
            <a:pPr marL="588963" lvl="1" indent="-228600" eaLnBrk="1" hangingPunct="1">
              <a:lnSpc>
                <a:spcPct val="85000"/>
              </a:lnSpc>
              <a:spcBef>
                <a:spcPct val="30000"/>
              </a:spcBef>
              <a:buFont typeface="Courier New" pitchFamily="49" charset="0"/>
              <a:buChar char="o"/>
              <a:defRPr/>
            </a:pPr>
            <a:r>
              <a:rPr lang="en-US" altLang="zh-CN" sz="1100" dirty="0" smtClean="0">
                <a:solidFill>
                  <a:schemeClr val="tx1"/>
                </a:solidFill>
                <a:ea typeface="宋体" pitchFamily="2" charset="-122"/>
              </a:rPr>
              <a:t>Windows 7</a:t>
            </a:r>
          </a:p>
          <a:p>
            <a:pPr marL="949325" lvl="2" indent="-228600" eaLnBrk="1" hangingPunct="1">
              <a:lnSpc>
                <a:spcPct val="85000"/>
              </a:lnSpc>
              <a:spcBef>
                <a:spcPct val="30000"/>
              </a:spcBef>
              <a:buFont typeface="Courier New" pitchFamily="49" charset="0"/>
              <a:buChar char="o"/>
              <a:defRPr/>
            </a:pPr>
            <a:r>
              <a:rPr lang="en-US" sz="1100" dirty="0" smtClean="0">
                <a:solidFill>
                  <a:srgbClr val="0033CC"/>
                </a:solidFill>
              </a:rPr>
              <a:t>C:\ProgramData\Schneider </a:t>
            </a:r>
            <a:r>
              <a:rPr lang="en-US" sz="1100" dirty="0" smtClean="0">
                <a:solidFill>
                  <a:srgbClr val="0033CC"/>
                </a:solidFill>
              </a:rPr>
              <a:t>Electric\</a:t>
            </a:r>
            <a:r>
              <a:rPr lang="en-US" sz="1100" dirty="0" err="1" smtClean="0">
                <a:solidFill>
                  <a:srgbClr val="0033CC"/>
                </a:solidFill>
              </a:rPr>
              <a:t>ConfCatalog</a:t>
            </a:r>
            <a:r>
              <a:rPr lang="en-US" sz="1100" dirty="0" smtClean="0">
                <a:solidFill>
                  <a:srgbClr val="0033CC"/>
                </a:solidFill>
              </a:rPr>
              <a:t>\</a:t>
            </a:r>
            <a:r>
              <a:rPr lang="en-US" sz="1100" dirty="0" err="1" smtClean="0">
                <a:solidFill>
                  <a:srgbClr val="0033CC"/>
                </a:solidFill>
              </a:rPr>
              <a:t>UserCatalog</a:t>
            </a:r>
            <a:r>
              <a:rPr lang="en-US" sz="1100" dirty="0" smtClean="0">
                <a:solidFill>
                  <a:srgbClr val="0033CC"/>
                </a:solidFill>
              </a:rPr>
              <a:t>\</a:t>
            </a:r>
            <a:r>
              <a:rPr lang="en-US" sz="1100" dirty="0" err="1" smtClean="0">
                <a:solidFill>
                  <a:srgbClr val="0033CC"/>
                </a:solidFill>
              </a:rPr>
              <a:t>ToBeProcessed</a:t>
            </a:r>
            <a:endParaRPr lang="en-US" sz="1100" dirty="0" smtClean="0">
              <a:solidFill>
                <a:srgbClr val="0033CC"/>
              </a:solidFill>
            </a:endParaRPr>
          </a:p>
          <a:p>
            <a:pPr marL="588963" lvl="1" indent="-228600" eaLnBrk="1" hangingPunct="1">
              <a:lnSpc>
                <a:spcPct val="85000"/>
              </a:lnSpc>
              <a:spcBef>
                <a:spcPct val="30000"/>
              </a:spcBef>
              <a:buFont typeface="Courier New" pitchFamily="49" charset="0"/>
              <a:buChar char="o"/>
              <a:defRPr/>
            </a:pPr>
            <a:r>
              <a:rPr lang="en-US" altLang="zh-CN" sz="1200" dirty="0" smtClean="0">
                <a:solidFill>
                  <a:schemeClr val="tx1"/>
                </a:solidFill>
                <a:ea typeface="宋体" pitchFamily="2" charset="-122"/>
              </a:rPr>
              <a:t>Windows XP</a:t>
            </a:r>
          </a:p>
          <a:p>
            <a:pPr marL="949325" lvl="2" indent="-228600" eaLnBrk="1" hangingPunct="1">
              <a:lnSpc>
                <a:spcPct val="85000"/>
              </a:lnSpc>
              <a:spcBef>
                <a:spcPct val="30000"/>
              </a:spcBef>
              <a:buFont typeface="Courier New" pitchFamily="49" charset="0"/>
              <a:buChar char="o"/>
              <a:defRPr/>
            </a:pPr>
            <a:r>
              <a:rPr lang="en-US" sz="1100" dirty="0" smtClean="0">
                <a:solidFill>
                  <a:srgbClr val="0033CC"/>
                </a:solidFill>
              </a:rPr>
              <a:t>C:\Documents and Settings\All Users\Application Data\Schneider </a:t>
            </a:r>
            <a:r>
              <a:rPr lang="en-US" sz="1100" dirty="0" smtClean="0">
                <a:solidFill>
                  <a:srgbClr val="0033CC"/>
                </a:solidFill>
              </a:rPr>
              <a:t>Electric\</a:t>
            </a:r>
            <a:r>
              <a:rPr lang="en-US" sz="1100" dirty="0" err="1" smtClean="0">
                <a:solidFill>
                  <a:srgbClr val="0033CC"/>
                </a:solidFill>
              </a:rPr>
              <a:t>ConfCatalog</a:t>
            </a:r>
            <a:r>
              <a:rPr lang="en-US" sz="1100" dirty="0" smtClean="0">
                <a:solidFill>
                  <a:srgbClr val="0033CC"/>
                </a:solidFill>
              </a:rPr>
              <a:t>\</a:t>
            </a:r>
            <a:r>
              <a:rPr lang="en-US" sz="1100" dirty="0" err="1" smtClean="0">
                <a:solidFill>
                  <a:srgbClr val="0033CC"/>
                </a:solidFill>
              </a:rPr>
              <a:t>UserCatalog</a:t>
            </a:r>
            <a:r>
              <a:rPr lang="en-US" sz="1100" dirty="0" smtClean="0">
                <a:solidFill>
                  <a:srgbClr val="0033CC"/>
                </a:solidFill>
              </a:rPr>
              <a:t>\</a:t>
            </a:r>
            <a:r>
              <a:rPr lang="en-US" sz="1100" dirty="0" err="1" smtClean="0">
                <a:solidFill>
                  <a:srgbClr val="0033CC"/>
                </a:solidFill>
              </a:rPr>
              <a:t>ToBeProcessed</a:t>
            </a:r>
            <a:endParaRPr lang="en-US" altLang="zh-CN" sz="1200" dirty="0" smtClean="0">
              <a:ea typeface="宋体" pitchFamily="2" charset="-122"/>
            </a:endParaRPr>
          </a:p>
          <a:p>
            <a:pPr marL="228600" indent="-228600" eaLnBrk="1" hangingPunct="1">
              <a:lnSpc>
                <a:spcPct val="85000"/>
              </a:lnSpc>
              <a:spcBef>
                <a:spcPct val="30000"/>
              </a:spcBef>
              <a:buFont typeface="Courier New" pitchFamily="49" charset="0"/>
              <a:buChar char="o"/>
              <a:defRPr/>
            </a:pPr>
            <a:endParaRPr lang="en-US" altLang="zh-CN" sz="1200" dirty="0" smtClean="0">
              <a:solidFill>
                <a:schemeClr val="tx1"/>
              </a:solidFill>
              <a:ea typeface="宋体" pitchFamily="2" charset="-122"/>
            </a:endParaRPr>
          </a:p>
          <a:p>
            <a:pPr marL="228600" indent="-228600" eaLnBrk="1" hangingPunct="1">
              <a:lnSpc>
                <a:spcPct val="85000"/>
              </a:lnSpc>
              <a:spcBef>
                <a:spcPct val="30000"/>
              </a:spcBef>
              <a:buFont typeface="Courier New" pitchFamily="49" charset="0"/>
              <a:buChar char="o"/>
              <a:defRPr/>
            </a:pPr>
            <a:r>
              <a:rPr lang="en-US" altLang="zh-CN" sz="1200" dirty="0" smtClean="0">
                <a:solidFill>
                  <a:schemeClr val="tx1"/>
                </a:solidFill>
                <a:ea typeface="宋体" pitchFamily="2" charset="-122"/>
              </a:rPr>
              <a:t>Step 4 </a:t>
            </a:r>
            <a:r>
              <a:rPr lang="en-US" altLang="zh-CN" sz="1200" dirty="0" smtClean="0">
                <a:ea typeface="宋体" pitchFamily="2" charset="-122"/>
              </a:rPr>
              <a:t>– Import the CPX to the catalog. Once complete, the IO Base will be available in Unity</a:t>
            </a:r>
            <a:endParaRPr lang="en-US" altLang="zh-CN" sz="1200" dirty="0" smtClean="0">
              <a:ea typeface="宋体" pitchFamily="2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77026" y="2505074"/>
            <a:ext cx="2104462" cy="2794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53214" y="1095375"/>
            <a:ext cx="2095962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Straight Arrow Connector 7"/>
          <p:cNvCxnSpPr/>
          <p:nvPr/>
        </p:nvCxnSpPr>
        <p:spPr bwMode="auto">
          <a:xfrm>
            <a:off x="6750424" y="2133600"/>
            <a:ext cx="240926" cy="0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527050" y="133350"/>
            <a:ext cx="8280400" cy="922338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sz="2400" b="1" dirty="0" smtClean="0">
                <a:solidFill>
                  <a:srgbClr val="009900"/>
                </a:solidFill>
                <a:latin typeface="Arial Rounded MT Bold" pitchFamily="34" charset="0"/>
                <a:ea typeface="宋体" pitchFamily="2" charset="-122"/>
              </a:rPr>
              <a:t>Importing IO Bases added with CPX file</a:t>
            </a:r>
            <a:endParaRPr lang="en-US" altLang="zh-CN" sz="1800" b="1" dirty="0" smtClean="0">
              <a:solidFill>
                <a:srgbClr val="009900"/>
              </a:solidFill>
              <a:latin typeface="Arial Rounded MT Bold" pitchFamily="34" charset="0"/>
              <a:ea typeface="宋体" pitchFamily="2" charset="-122"/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99359" y="1094959"/>
            <a:ext cx="7686922" cy="2078123"/>
          </a:xfrm>
        </p:spPr>
        <p:txBody>
          <a:bodyPr/>
          <a:lstStyle/>
          <a:p>
            <a:pPr marL="228600" indent="-228600" eaLnBrk="1" hangingPunct="1">
              <a:lnSpc>
                <a:spcPct val="85000"/>
              </a:lnSpc>
              <a:spcBef>
                <a:spcPct val="30000"/>
              </a:spcBef>
              <a:buFont typeface="Courier New" pitchFamily="49" charset="0"/>
              <a:buChar char="o"/>
              <a:defRPr/>
            </a:pPr>
            <a:r>
              <a:rPr lang="en-US" altLang="zh-CN" sz="1400" dirty="0" smtClean="0">
                <a:solidFill>
                  <a:srgbClr val="009900"/>
                </a:solidFill>
                <a:ea typeface="宋体" pitchFamily="2" charset="-122"/>
              </a:rPr>
              <a:t>Once a CPX file adds support for a new IO Base, new project can be created using it</a:t>
            </a:r>
          </a:p>
          <a:p>
            <a:pPr marL="228600" indent="-228600" eaLnBrk="1" hangingPunct="1">
              <a:lnSpc>
                <a:spcPct val="85000"/>
              </a:lnSpc>
              <a:spcBef>
                <a:spcPct val="30000"/>
              </a:spcBef>
              <a:buFont typeface="Courier New" pitchFamily="49" charset="0"/>
              <a:buChar char="o"/>
              <a:defRPr/>
            </a:pPr>
            <a:r>
              <a:rPr lang="en-US" altLang="zh-CN" sz="1400" dirty="0" smtClean="0">
                <a:solidFill>
                  <a:srgbClr val="009900"/>
                </a:solidFill>
                <a:ea typeface="宋体" pitchFamily="2" charset="-122"/>
              </a:rPr>
              <a:t>However, importing a legacy project that uses that new IO Base will not import to Unity</a:t>
            </a:r>
          </a:p>
          <a:p>
            <a:pPr marL="228600" indent="-228600" eaLnBrk="1" hangingPunct="1">
              <a:lnSpc>
                <a:spcPct val="85000"/>
              </a:lnSpc>
              <a:spcBef>
                <a:spcPct val="30000"/>
              </a:spcBef>
              <a:buFont typeface="Courier New" pitchFamily="49" charset="0"/>
              <a:buChar char="o"/>
              <a:defRPr/>
            </a:pPr>
            <a:r>
              <a:rPr lang="en-US" altLang="zh-CN" sz="1400" dirty="0" smtClean="0">
                <a:solidFill>
                  <a:srgbClr val="009900"/>
                </a:solidFill>
                <a:ea typeface="宋体" pitchFamily="2" charset="-122"/>
              </a:rPr>
              <a:t>Shown below, the Unity configuration  shows a blank where the IO Base should be</a:t>
            </a:r>
          </a:p>
          <a:p>
            <a:pPr marL="228600" indent="-228600" eaLnBrk="1" hangingPunct="1">
              <a:lnSpc>
                <a:spcPct val="85000"/>
              </a:lnSpc>
              <a:spcBef>
                <a:spcPct val="30000"/>
              </a:spcBef>
              <a:buFont typeface="Courier New" pitchFamily="49" charset="0"/>
              <a:buChar char="o"/>
              <a:defRPr/>
            </a:pPr>
            <a:r>
              <a:rPr lang="en-US" altLang="zh-CN" sz="1400" dirty="0" smtClean="0">
                <a:solidFill>
                  <a:srgbClr val="009900"/>
                </a:solidFill>
                <a:ea typeface="宋体" pitchFamily="2" charset="-122"/>
              </a:rPr>
              <a:t> </a:t>
            </a:r>
          </a:p>
          <a:p>
            <a:pPr marL="228600" indent="-228600" eaLnBrk="1" hangingPunct="1">
              <a:lnSpc>
                <a:spcPct val="85000"/>
              </a:lnSpc>
              <a:spcBef>
                <a:spcPct val="30000"/>
              </a:spcBef>
              <a:buFont typeface="Courier New" pitchFamily="49" charset="0"/>
              <a:buChar char="o"/>
              <a:defRPr/>
            </a:pPr>
            <a:r>
              <a:rPr lang="en-US" altLang="zh-CN" sz="1400" dirty="0" smtClean="0">
                <a:solidFill>
                  <a:srgbClr val="009900"/>
                </a:solidFill>
                <a:ea typeface="宋体" pitchFamily="2" charset="-122"/>
              </a:rPr>
              <a:t>To Import an application using a new IO Base: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0914" y="2425761"/>
            <a:ext cx="5024436" cy="2003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538630" y="2462595"/>
            <a:ext cx="2769346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spcBef>
                <a:spcPct val="30000"/>
              </a:spcBef>
              <a:buFont typeface="Courier New" pitchFamily="49" charset="0"/>
              <a:buChar char="o"/>
              <a:defRPr/>
            </a:pPr>
            <a:r>
              <a:rPr lang="en-US" altLang="zh-CN" sz="1200" b="0" dirty="0" smtClean="0">
                <a:solidFill>
                  <a:srgbClr val="009900"/>
                </a:solidFill>
              </a:rPr>
              <a:t>Import the application  from Concept, Proworx</a:t>
            </a:r>
          </a:p>
          <a:p>
            <a:pPr marL="228600" indent="-228600">
              <a:spcBef>
                <a:spcPct val="30000"/>
              </a:spcBef>
              <a:buFont typeface="Courier New" pitchFamily="49" charset="0"/>
              <a:buChar char="o"/>
              <a:defRPr/>
            </a:pPr>
            <a:r>
              <a:rPr lang="en-US" altLang="zh-CN" sz="1200" b="0" dirty="0" smtClean="0">
                <a:solidFill>
                  <a:srgbClr val="009900"/>
                </a:solidFill>
              </a:rPr>
              <a:t>Export program components</a:t>
            </a:r>
          </a:p>
          <a:p>
            <a:pPr marL="685800" lvl="1" indent="-228600">
              <a:spcBef>
                <a:spcPct val="30000"/>
              </a:spcBef>
              <a:buFont typeface="Courier New" pitchFamily="49" charset="0"/>
              <a:buChar char="o"/>
              <a:defRPr/>
            </a:pPr>
            <a:r>
              <a:rPr lang="en-US" altLang="zh-CN" sz="1200" b="0" dirty="0" smtClean="0">
                <a:solidFill>
                  <a:srgbClr val="009900"/>
                </a:solidFill>
              </a:rPr>
              <a:t>Logic/Events</a:t>
            </a:r>
          </a:p>
          <a:p>
            <a:pPr marL="685800" lvl="1" indent="-228600">
              <a:spcBef>
                <a:spcPct val="30000"/>
              </a:spcBef>
              <a:buFont typeface="Courier New" pitchFamily="49" charset="0"/>
              <a:buChar char="o"/>
              <a:defRPr/>
            </a:pPr>
            <a:r>
              <a:rPr lang="en-US" altLang="zh-CN" sz="1200" b="0" dirty="0" smtClean="0">
                <a:solidFill>
                  <a:srgbClr val="009900"/>
                </a:solidFill>
              </a:rPr>
              <a:t>Variables</a:t>
            </a:r>
          </a:p>
          <a:p>
            <a:pPr marL="685800" lvl="1" indent="-228600">
              <a:spcBef>
                <a:spcPct val="30000"/>
              </a:spcBef>
              <a:buFont typeface="Courier New" pitchFamily="49" charset="0"/>
              <a:buChar char="o"/>
              <a:defRPr/>
            </a:pPr>
            <a:r>
              <a:rPr lang="en-US" altLang="zh-CN" sz="1200" b="0" dirty="0" smtClean="0">
                <a:solidFill>
                  <a:srgbClr val="009900"/>
                </a:solidFill>
              </a:rPr>
              <a:t>DDT/DFB</a:t>
            </a:r>
          </a:p>
          <a:p>
            <a:pPr marL="685800" lvl="1" indent="-228600">
              <a:spcBef>
                <a:spcPct val="30000"/>
              </a:spcBef>
              <a:buFont typeface="Courier New" pitchFamily="49" charset="0"/>
              <a:buChar char="o"/>
              <a:defRPr/>
            </a:pPr>
            <a:r>
              <a:rPr lang="en-US" altLang="zh-CN" sz="1200" b="0" dirty="0" smtClean="0">
                <a:solidFill>
                  <a:srgbClr val="009900"/>
                </a:solidFill>
              </a:rPr>
              <a:t>Animation tables</a:t>
            </a:r>
          </a:p>
          <a:p>
            <a:pPr marL="228600" indent="-228600">
              <a:spcBef>
                <a:spcPct val="30000"/>
              </a:spcBef>
              <a:buFont typeface="Courier New" pitchFamily="49" charset="0"/>
              <a:buChar char="o"/>
              <a:defRPr/>
            </a:pPr>
            <a:r>
              <a:rPr lang="en-US" altLang="zh-CN" sz="1200" b="0" dirty="0" smtClean="0">
                <a:solidFill>
                  <a:srgbClr val="009900"/>
                </a:solidFill>
              </a:rPr>
              <a:t>Start a new project</a:t>
            </a:r>
          </a:p>
          <a:p>
            <a:pPr marL="228600" indent="-228600">
              <a:spcBef>
                <a:spcPct val="30000"/>
              </a:spcBef>
              <a:buFont typeface="Courier New" pitchFamily="49" charset="0"/>
              <a:buChar char="o"/>
              <a:defRPr/>
            </a:pPr>
            <a:r>
              <a:rPr lang="en-US" altLang="zh-CN" sz="1200" b="0" dirty="0" smtClean="0">
                <a:solidFill>
                  <a:srgbClr val="009900"/>
                </a:solidFill>
              </a:rPr>
              <a:t>Select the new IO Base</a:t>
            </a:r>
          </a:p>
          <a:p>
            <a:pPr marL="228600" indent="-228600">
              <a:spcBef>
                <a:spcPct val="30000"/>
              </a:spcBef>
              <a:buFont typeface="Courier New" pitchFamily="49" charset="0"/>
              <a:buChar char="o"/>
              <a:defRPr/>
            </a:pPr>
            <a:r>
              <a:rPr lang="en-US" altLang="zh-CN" sz="1200" b="0" dirty="0" smtClean="0">
                <a:solidFill>
                  <a:srgbClr val="009900"/>
                </a:solidFill>
              </a:rPr>
              <a:t>Import the </a:t>
            </a:r>
            <a:r>
              <a:rPr lang="en-US" altLang="zh-CN" sz="1200" b="0" smtClean="0">
                <a:solidFill>
                  <a:srgbClr val="009900"/>
                </a:solidFill>
              </a:rPr>
              <a:t>project components</a:t>
            </a:r>
            <a:endParaRPr lang="en-US" altLang="zh-CN" sz="1200" b="0" dirty="0" smtClean="0">
              <a:solidFill>
                <a:srgbClr val="0099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284</Words>
  <Application>Microsoft Office PowerPoint</Application>
  <PresentationFormat>On-screen Show (4:3)</PresentationFormat>
  <Paragraphs>41</Paragraphs>
  <Slides>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Adding IO Bases to the Unity Catalog (Unity 8 &amp; later)</vt:lpstr>
      <vt:lpstr>Importing IO Bases added with CPX file</vt:lpstr>
    </vt:vector>
  </TitlesOfParts>
  <Company>Schneider Electric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Mike Roche</dc:creator>
  <cp:lastModifiedBy>Mike Roche</cp:lastModifiedBy>
  <cp:revision>9</cp:revision>
  <dcterms:created xsi:type="dcterms:W3CDTF">2014-10-16T19:31:42Z</dcterms:created>
  <dcterms:modified xsi:type="dcterms:W3CDTF">2014-10-16T20:52:13Z</dcterms:modified>
</cp:coreProperties>
</file>